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 id="2147483698" r:id="rId2"/>
    <p:sldMasterId id="2147483701" r:id="rId3"/>
    <p:sldMasterId id="2147483723" r:id="rId4"/>
  </p:sldMasterIdLst>
  <p:notesMasterIdLst>
    <p:notesMasterId r:id="rId13"/>
  </p:notesMasterIdLst>
  <p:sldIdLst>
    <p:sldId id="309" r:id="rId5"/>
    <p:sldId id="300" r:id="rId6"/>
    <p:sldId id="320" r:id="rId7"/>
    <p:sldId id="298" r:id="rId8"/>
    <p:sldId id="319" r:id="rId9"/>
    <p:sldId id="318" r:id="rId10"/>
    <p:sldId id="262" r:id="rId11"/>
    <p:sldId id="260" r:id="rId12"/>
  </p:sldIdLst>
  <p:sldSz cx="12192000" cy="6858000"/>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E6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0" autoAdjust="0"/>
    <p:restoredTop sz="94660"/>
  </p:normalViewPr>
  <p:slideViewPr>
    <p:cSldViewPr snapToGrid="0">
      <p:cViewPr varScale="1">
        <p:scale>
          <a:sx n="69" d="100"/>
          <a:sy n="69" d="100"/>
        </p:scale>
        <p:origin x="88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546009F0-A613-4A67-BF14-67FC763DF9BE}" type="datetimeFigureOut">
              <a:rPr lang="ar-SA" smtClean="0"/>
              <a:t>12/05/44</a:t>
            </a:fld>
            <a:endParaRPr lang="ar-SA"/>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EB63301C-4948-4FC6-A429-4BC88F18B9D2}" type="slidenum">
              <a:rPr lang="ar-SA" smtClean="0"/>
              <a:t>‹#›</a:t>
            </a:fld>
            <a:endParaRPr lang="ar-SA"/>
          </a:p>
        </p:txBody>
      </p:sp>
    </p:spTree>
    <p:extLst>
      <p:ext uri="{BB962C8B-B14F-4D97-AF65-F5344CB8AC3E}">
        <p14:creationId xmlns:p14="http://schemas.microsoft.com/office/powerpoint/2010/main" val="105134732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9685e331d_0_17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19685e331d_0_17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249168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079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0B13541-491A-4FC3-8047-FF399F6178A4}"/>
              </a:ext>
            </a:extLst>
          </p:cNvPr>
          <p:cNvSpPr>
            <a:spLocks noGrp="1"/>
          </p:cNvSpPr>
          <p:nvPr>
            <p:ph type="pic" idx="1" hasCustomPrompt="1"/>
          </p:nvPr>
        </p:nvSpPr>
        <p:spPr>
          <a:xfrm>
            <a:off x="4092000" y="0"/>
            <a:ext cx="8100000" cy="396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C811C24B-A8C4-4E39-9564-02F6B3D441FF}"/>
              </a:ext>
            </a:extLst>
          </p:cNvPr>
          <p:cNvSpPr>
            <a:spLocks noGrp="1"/>
          </p:cNvSpPr>
          <p:nvPr>
            <p:ph type="pic" idx="10" hasCustomPrompt="1"/>
          </p:nvPr>
        </p:nvSpPr>
        <p:spPr>
          <a:xfrm>
            <a:off x="0" y="3960000"/>
            <a:ext cx="4092000" cy="289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63A65E64-7DD1-4799-8061-52E717F26C7D}"/>
              </a:ext>
            </a:extLst>
          </p:cNvPr>
          <p:cNvSpPr/>
          <p:nvPr userDrawn="1"/>
        </p:nvSpPr>
        <p:spPr>
          <a:xfrm>
            <a:off x="4200000" y="4050000"/>
            <a:ext cx="7992000" cy="28080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b="1" dirty="0">
              <a:latin typeface="+mn-lt"/>
            </a:endParaRPr>
          </a:p>
        </p:txBody>
      </p:sp>
    </p:spTree>
    <p:extLst>
      <p:ext uri="{BB962C8B-B14F-4D97-AF65-F5344CB8AC3E}">
        <p14:creationId xmlns:p14="http://schemas.microsoft.com/office/powerpoint/2010/main" val="4275690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652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F380737-E5F9-44C8-8352-C8809CB27455}"/>
              </a:ext>
            </a:extLst>
          </p:cNvPr>
          <p:cNvGrpSpPr/>
          <p:nvPr userDrawn="1"/>
        </p:nvGrpSpPr>
        <p:grpSpPr>
          <a:xfrm flipH="1">
            <a:off x="594298" y="251339"/>
            <a:ext cx="3829032" cy="4683741"/>
            <a:chOff x="6446339" y="1280897"/>
            <a:chExt cx="4320717" cy="5285178"/>
          </a:xfrm>
        </p:grpSpPr>
        <p:sp>
          <p:nvSpPr>
            <p:cNvPr id="3" name="Freeform: Shape 2">
              <a:extLst>
                <a:ext uri="{FF2B5EF4-FFF2-40B4-BE49-F238E27FC236}">
                  <a16:creationId xmlns:a16="http://schemas.microsoft.com/office/drawing/2014/main" id="{79E26A55-A2BB-412A-B4B8-A2F149A095A6}"/>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94FB41EA-C6A0-48D9-BC26-02504E06CB8E}"/>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3B6B4999-23EE-4B19-A484-DB6B6473585D}"/>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B6D7A54-1CA0-4FEF-8C25-3CC667AFC955}"/>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97FA587-C5CE-4F25-87B6-5DD7004024B1}"/>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E7E447AE-4091-45CE-9D68-3CCB31E6CF23}"/>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9CC9BDD-6060-4DBF-BD19-4682AB44CE08}"/>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12" name="Picture Placeholder 11">
            <a:extLst>
              <a:ext uri="{FF2B5EF4-FFF2-40B4-BE49-F238E27FC236}">
                <a16:creationId xmlns:a16="http://schemas.microsoft.com/office/drawing/2014/main" id="{A35706F9-CFEA-4B49-8738-1199D456BB53}"/>
              </a:ext>
            </a:extLst>
          </p:cNvPr>
          <p:cNvSpPr>
            <a:spLocks noGrp="1"/>
          </p:cNvSpPr>
          <p:nvPr>
            <p:ph type="pic" idx="11" hasCustomPrompt="1"/>
          </p:nvPr>
        </p:nvSpPr>
        <p:spPr>
          <a:xfrm>
            <a:off x="826295" y="444223"/>
            <a:ext cx="3485593" cy="3138847"/>
          </a:xfrm>
          <a:custGeom>
            <a:avLst/>
            <a:gdLst>
              <a:gd name="connsiteX0" fmla="*/ 0 w 3485593"/>
              <a:gd name="connsiteY0" fmla="*/ 0 h 3138847"/>
              <a:gd name="connsiteX1" fmla="*/ 3366601 w 3485593"/>
              <a:gd name="connsiteY1" fmla="*/ 826332 h 3138847"/>
              <a:gd name="connsiteX2" fmla="*/ 3485593 w 3485593"/>
              <a:gd name="connsiteY2" fmla="*/ 2999919 h 3138847"/>
              <a:gd name="connsiteX3" fmla="*/ 182115 w 3485593"/>
              <a:gd name="connsiteY3" fmla="*/ 3138847 h 3138847"/>
            </a:gdLst>
            <a:ahLst/>
            <a:cxnLst>
              <a:cxn ang="0">
                <a:pos x="connsiteX0" y="connsiteY0"/>
              </a:cxn>
              <a:cxn ang="0">
                <a:pos x="connsiteX1" y="connsiteY1"/>
              </a:cxn>
              <a:cxn ang="0">
                <a:pos x="connsiteX2" y="connsiteY2"/>
              </a:cxn>
              <a:cxn ang="0">
                <a:pos x="connsiteX3" y="connsiteY3"/>
              </a:cxn>
            </a:cxnLst>
            <a:rect l="l" t="t" r="r" b="b"/>
            <a:pathLst>
              <a:path w="3485593" h="3138847">
                <a:moveTo>
                  <a:pt x="0" y="0"/>
                </a:moveTo>
                <a:lnTo>
                  <a:pt x="3366601" y="826332"/>
                </a:lnTo>
                <a:lnTo>
                  <a:pt x="3485593" y="2999919"/>
                </a:lnTo>
                <a:lnTo>
                  <a:pt x="182115" y="3138847"/>
                </a:lnTo>
                <a:close/>
              </a:path>
            </a:pathLst>
          </a:custGeom>
          <a:solidFill>
            <a:schemeClr val="bg1">
              <a:lumMod val="95000"/>
            </a:schemeClr>
          </a:solidFill>
          <a:ln w="12700">
            <a:noFill/>
          </a:ln>
        </p:spPr>
        <p:txBody>
          <a:bodyPr wrap="square" anchor="ctr">
            <a:noAutofit/>
          </a:bodyP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72448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63667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직사각형 2">
            <a:extLst>
              <a:ext uri="{FF2B5EF4-FFF2-40B4-BE49-F238E27FC236}">
                <a16:creationId xmlns:a16="http://schemas.microsoft.com/office/drawing/2014/main" id="{88537C85-0284-42C2-BEE5-4C0A303A4E4B}"/>
              </a:ext>
            </a:extLst>
          </p:cNvPr>
          <p:cNvSpPr/>
          <p:nvPr userDrawn="1"/>
        </p:nvSpPr>
        <p:spPr>
          <a:xfrm>
            <a:off x="673240" y="499253"/>
            <a:ext cx="10862268" cy="50543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그림 개체 틀 5">
            <a:extLst>
              <a:ext uri="{FF2B5EF4-FFF2-40B4-BE49-F238E27FC236}">
                <a16:creationId xmlns:a16="http://schemas.microsoft.com/office/drawing/2014/main" id="{23414041-212D-44D4-8A19-FFE0E919476F}"/>
              </a:ext>
            </a:extLst>
          </p:cNvPr>
          <p:cNvSpPr>
            <a:spLocks noGrp="1"/>
          </p:cNvSpPr>
          <p:nvPr>
            <p:ph type="pic" sz="quarter" idx="12" hasCustomPrompt="1"/>
          </p:nvPr>
        </p:nvSpPr>
        <p:spPr>
          <a:xfrm>
            <a:off x="6229977" y="1141827"/>
            <a:ext cx="4824557" cy="505432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600"/>
            </a:lvl1pPr>
          </a:lstStyle>
          <a:p>
            <a:r>
              <a:rPr lang="en-US" altLang="ko-KR" dirty="0"/>
              <a:t>Your Picture Here</a:t>
            </a:r>
            <a:endParaRPr lang="ko-KR" altLang="en-US" dirty="0"/>
          </a:p>
        </p:txBody>
      </p:sp>
    </p:spTree>
    <p:extLst>
      <p:ext uri="{BB962C8B-B14F-4D97-AF65-F5344CB8AC3E}">
        <p14:creationId xmlns:p14="http://schemas.microsoft.com/office/powerpoint/2010/main" val="738751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8962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48767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5846878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gradFill>
            <a:gsLst>
              <a:gs pos="41000">
                <a:schemeClr val="accent3">
                  <a:lumMod val="75000"/>
                </a:schemeClr>
              </a:gs>
              <a:gs pos="0">
                <a:schemeClr val="accent3">
                  <a:lumMod val="50000"/>
                </a:schemeClr>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708240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5589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18"/>
          <p:cNvSpPr/>
          <p:nvPr/>
        </p:nvSpPr>
        <p:spPr>
          <a:xfrm rot="5400000">
            <a:off x="-1986843" y="3006411"/>
            <a:ext cx="2937600" cy="2937600"/>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 name="Google Shape;154;p18"/>
          <p:cNvSpPr/>
          <p:nvPr/>
        </p:nvSpPr>
        <p:spPr>
          <a:xfrm rot="-8880129">
            <a:off x="9413339" y="-1216562"/>
            <a:ext cx="4192588" cy="4192588"/>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 name="Google Shape;155;p18"/>
          <p:cNvSpPr txBox="1">
            <a:spLocks noGrp="1"/>
          </p:cNvSpPr>
          <p:nvPr>
            <p:ph type="sldNum" idx="12"/>
          </p:nvPr>
        </p:nvSpPr>
        <p:spPr>
          <a:xfrm>
            <a:off x="950767" y="6155405"/>
            <a:ext cx="607600" cy="410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cxnSp>
        <p:nvCxnSpPr>
          <p:cNvPr id="156" name="Google Shape;156;p18"/>
          <p:cNvCxnSpPr/>
          <p:nvPr/>
        </p:nvCxnSpPr>
        <p:spPr>
          <a:xfrm>
            <a:off x="949133" y="6146833"/>
            <a:ext cx="10293600" cy="0"/>
          </a:xfrm>
          <a:prstGeom prst="straightConnector1">
            <a:avLst/>
          </a:prstGeom>
          <a:noFill/>
          <a:ln w="9525" cap="flat" cmpd="sng">
            <a:solidFill>
              <a:schemeClr val="lt1"/>
            </a:solidFill>
            <a:prstDash val="solid"/>
            <a:round/>
            <a:headEnd type="none" w="med" len="med"/>
            <a:tailEnd type="none" w="med" len="med"/>
          </a:ln>
        </p:spPr>
      </p:cxnSp>
      <p:sp>
        <p:nvSpPr>
          <p:cNvPr id="157" name="Google Shape;157;p18"/>
          <p:cNvSpPr txBox="1">
            <a:spLocks noGrp="1"/>
          </p:cNvSpPr>
          <p:nvPr>
            <p:ph type="subTitle" idx="1"/>
          </p:nvPr>
        </p:nvSpPr>
        <p:spPr>
          <a:xfrm>
            <a:off x="4442367" y="6165139"/>
            <a:ext cx="3307200" cy="41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58" name="Google Shape;158;p18"/>
          <p:cNvSpPr txBox="1">
            <a:spLocks noGrp="1"/>
          </p:cNvSpPr>
          <p:nvPr>
            <p:ph type="subTitle" idx="2"/>
          </p:nvPr>
        </p:nvSpPr>
        <p:spPr>
          <a:xfrm>
            <a:off x="9777233" y="6165139"/>
            <a:ext cx="1464000" cy="41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333"/>
            </a:lvl1pPr>
            <a:lvl2pPr lvl="1" algn="r" rtl="0">
              <a:lnSpc>
                <a:spcPct val="100000"/>
              </a:lnSpc>
              <a:spcBef>
                <a:spcPts val="0"/>
              </a:spcBef>
              <a:spcAft>
                <a:spcPts val="0"/>
              </a:spcAft>
              <a:buSzPts val="1000"/>
              <a:buNone/>
              <a:defRPr sz="1333"/>
            </a:lvl2pPr>
            <a:lvl3pPr lvl="2" algn="r" rtl="0">
              <a:lnSpc>
                <a:spcPct val="100000"/>
              </a:lnSpc>
              <a:spcBef>
                <a:spcPts val="0"/>
              </a:spcBef>
              <a:spcAft>
                <a:spcPts val="0"/>
              </a:spcAft>
              <a:buSzPts val="1000"/>
              <a:buNone/>
              <a:defRPr sz="1333"/>
            </a:lvl3pPr>
            <a:lvl4pPr lvl="3" algn="r" rtl="0">
              <a:lnSpc>
                <a:spcPct val="100000"/>
              </a:lnSpc>
              <a:spcBef>
                <a:spcPts val="0"/>
              </a:spcBef>
              <a:spcAft>
                <a:spcPts val="0"/>
              </a:spcAft>
              <a:buSzPts val="1000"/>
              <a:buNone/>
              <a:defRPr sz="1333"/>
            </a:lvl4pPr>
            <a:lvl5pPr lvl="4" algn="r" rtl="0">
              <a:lnSpc>
                <a:spcPct val="100000"/>
              </a:lnSpc>
              <a:spcBef>
                <a:spcPts val="0"/>
              </a:spcBef>
              <a:spcAft>
                <a:spcPts val="0"/>
              </a:spcAft>
              <a:buSzPts val="1000"/>
              <a:buNone/>
              <a:defRPr sz="1333"/>
            </a:lvl5pPr>
            <a:lvl6pPr lvl="5" algn="r" rtl="0">
              <a:lnSpc>
                <a:spcPct val="100000"/>
              </a:lnSpc>
              <a:spcBef>
                <a:spcPts val="0"/>
              </a:spcBef>
              <a:spcAft>
                <a:spcPts val="0"/>
              </a:spcAft>
              <a:buSzPts val="1000"/>
              <a:buNone/>
              <a:defRPr sz="1333"/>
            </a:lvl6pPr>
            <a:lvl7pPr lvl="6" algn="r" rtl="0">
              <a:lnSpc>
                <a:spcPct val="100000"/>
              </a:lnSpc>
              <a:spcBef>
                <a:spcPts val="0"/>
              </a:spcBef>
              <a:spcAft>
                <a:spcPts val="0"/>
              </a:spcAft>
              <a:buSzPts val="1000"/>
              <a:buNone/>
              <a:defRPr sz="1333"/>
            </a:lvl7pPr>
            <a:lvl8pPr lvl="7" algn="r" rtl="0">
              <a:lnSpc>
                <a:spcPct val="100000"/>
              </a:lnSpc>
              <a:spcBef>
                <a:spcPts val="0"/>
              </a:spcBef>
              <a:spcAft>
                <a:spcPts val="0"/>
              </a:spcAft>
              <a:buSzPts val="1000"/>
              <a:buNone/>
              <a:defRPr sz="1333"/>
            </a:lvl8pPr>
            <a:lvl9pPr lvl="8" algn="r" rtl="0">
              <a:lnSpc>
                <a:spcPct val="100000"/>
              </a:lnSpc>
              <a:spcBef>
                <a:spcPts val="0"/>
              </a:spcBef>
              <a:spcAft>
                <a:spcPts val="0"/>
              </a:spcAft>
              <a:buSzPts val="1000"/>
              <a:buNone/>
              <a:defRPr sz="1333"/>
            </a:lvl9pPr>
          </a:lstStyle>
          <a:p>
            <a:endParaRPr/>
          </a:p>
        </p:txBody>
      </p:sp>
      <p:sp>
        <p:nvSpPr>
          <p:cNvPr id="159" name="Google Shape;159;p18"/>
          <p:cNvSpPr txBox="1">
            <a:spLocks noGrp="1"/>
          </p:cNvSpPr>
          <p:nvPr>
            <p:ph type="title"/>
          </p:nvPr>
        </p:nvSpPr>
        <p:spPr>
          <a:xfrm>
            <a:off x="950767" y="719200"/>
            <a:ext cx="10290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0" name="Google Shape;160;p18"/>
          <p:cNvSpPr txBox="1">
            <a:spLocks noGrp="1"/>
          </p:cNvSpPr>
          <p:nvPr>
            <p:ph type="subTitle" idx="3"/>
          </p:nvPr>
        </p:nvSpPr>
        <p:spPr>
          <a:xfrm>
            <a:off x="1076167" y="5100531"/>
            <a:ext cx="2860800" cy="69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18"/>
          <p:cNvSpPr txBox="1">
            <a:spLocks noGrp="1"/>
          </p:cNvSpPr>
          <p:nvPr>
            <p:ph type="subTitle" idx="4"/>
          </p:nvPr>
        </p:nvSpPr>
        <p:spPr>
          <a:xfrm>
            <a:off x="1076175" y="4500997"/>
            <a:ext cx="2860800" cy="52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4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162" name="Google Shape;162;p18"/>
          <p:cNvSpPr txBox="1">
            <a:spLocks noGrp="1"/>
          </p:cNvSpPr>
          <p:nvPr>
            <p:ph type="subTitle" idx="5"/>
          </p:nvPr>
        </p:nvSpPr>
        <p:spPr>
          <a:xfrm>
            <a:off x="4658567" y="5100531"/>
            <a:ext cx="2860800" cy="69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8"/>
          <p:cNvSpPr txBox="1">
            <a:spLocks noGrp="1"/>
          </p:cNvSpPr>
          <p:nvPr>
            <p:ph type="subTitle" idx="6"/>
          </p:nvPr>
        </p:nvSpPr>
        <p:spPr>
          <a:xfrm>
            <a:off x="4658575" y="4500997"/>
            <a:ext cx="2860800" cy="52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4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164" name="Google Shape;164;p18"/>
          <p:cNvSpPr txBox="1">
            <a:spLocks noGrp="1"/>
          </p:cNvSpPr>
          <p:nvPr>
            <p:ph type="subTitle" idx="7"/>
          </p:nvPr>
        </p:nvSpPr>
        <p:spPr>
          <a:xfrm>
            <a:off x="8240967" y="5100531"/>
            <a:ext cx="2860800" cy="69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8"/>
          <p:cNvSpPr txBox="1">
            <a:spLocks noGrp="1"/>
          </p:cNvSpPr>
          <p:nvPr>
            <p:ph type="subTitle" idx="8"/>
          </p:nvPr>
        </p:nvSpPr>
        <p:spPr>
          <a:xfrm>
            <a:off x="8240975" y="4500997"/>
            <a:ext cx="2860800" cy="52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4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1301046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55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3556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225999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19147802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9137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96700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2C4117-2946-4CAF-A97C-C090DC94FE14}"/>
              </a:ext>
            </a:extLst>
          </p:cNvPr>
          <p:cNvSpPr/>
          <p:nvPr userDrawn="1"/>
        </p:nvSpPr>
        <p:spPr>
          <a:xfrm>
            <a:off x="1" y="0"/>
            <a:ext cx="12192000" cy="6858000"/>
          </a:xfrm>
          <a:prstGeom prst="rect">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4558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8757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46279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0100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695323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9103520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059713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6581070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2722643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800700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856852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8_Image Layout">
    <p:spTree>
      <p:nvGrpSpPr>
        <p:cNvPr id="1" name=""/>
        <p:cNvGrpSpPr/>
        <p:nvPr/>
      </p:nvGrpSpPr>
      <p:grpSpPr>
        <a:xfrm>
          <a:off x="0" y="0"/>
          <a:ext cx="0" cy="0"/>
          <a:chOff x="0" y="0"/>
          <a:chExt cx="0" cy="0"/>
        </a:xfrm>
      </p:grpSpPr>
      <p:sp>
        <p:nvSpPr>
          <p:cNvPr id="17" name="그림 개체 틀 16">
            <a:extLst>
              <a:ext uri="{FF2B5EF4-FFF2-40B4-BE49-F238E27FC236}">
                <a16:creationId xmlns:a16="http://schemas.microsoft.com/office/drawing/2014/main" id="{07163F96-C234-481E-88AF-E4A1C0E9A1DC}"/>
              </a:ext>
            </a:extLst>
          </p:cNvPr>
          <p:cNvSpPr>
            <a:spLocks noGrp="1"/>
          </p:cNvSpPr>
          <p:nvPr>
            <p:ph type="pic" idx="16" hasCustomPrompt="1"/>
          </p:nvPr>
        </p:nvSpPr>
        <p:spPr>
          <a:xfrm>
            <a:off x="564358" y="1"/>
            <a:ext cx="8396199" cy="6460304"/>
          </a:xfrm>
          <a:custGeom>
            <a:avLst/>
            <a:gdLst>
              <a:gd name="connsiteX0" fmla="*/ 1985184 w 8396198"/>
              <a:gd name="connsiteY0" fmla="*/ 5258093 h 6460303"/>
              <a:gd name="connsiteX1" fmla="*/ 1985184 w 8396198"/>
              <a:gd name="connsiteY1" fmla="*/ 5258093 h 6460303"/>
              <a:gd name="connsiteX2" fmla="*/ 1985184 w 8396198"/>
              <a:gd name="connsiteY2" fmla="*/ 5258093 h 6460303"/>
              <a:gd name="connsiteX3" fmla="*/ 7502757 w 8396198"/>
              <a:gd name="connsiteY3" fmla="*/ 0 h 6460303"/>
              <a:gd name="connsiteX4" fmla="*/ 8396198 w 8396198"/>
              <a:gd name="connsiteY4" fmla="*/ 0 h 6460303"/>
              <a:gd name="connsiteX5" fmla="*/ 8388310 w 8396198"/>
              <a:gd name="connsiteY5" fmla="*/ 12898 h 6460303"/>
              <a:gd name="connsiteX6" fmla="*/ 4763857 w 8396198"/>
              <a:gd name="connsiteY6" fmla="*/ 4786769 h 6460303"/>
              <a:gd name="connsiteX7" fmla="*/ 4264272 w 8396198"/>
              <a:gd name="connsiteY7" fmla="*/ 4855144 h 6460303"/>
              <a:gd name="connsiteX8" fmla="*/ 4264273 w 8396198"/>
              <a:gd name="connsiteY8" fmla="*/ 4855143 h 6460303"/>
              <a:gd name="connsiteX9" fmla="*/ 4195899 w 8396198"/>
              <a:gd name="connsiteY9" fmla="*/ 4355559 h 6460303"/>
              <a:gd name="connsiteX10" fmla="*/ 6516179 w 8396198"/>
              <a:gd name="connsiteY10" fmla="*/ 0 h 6460303"/>
              <a:gd name="connsiteX11" fmla="*/ 7411525 w 8396198"/>
              <a:gd name="connsiteY11" fmla="*/ 0 h 6460303"/>
              <a:gd name="connsiteX12" fmla="*/ 2805577 w 8396198"/>
              <a:gd name="connsiteY12" fmla="*/ 6066627 h 6460303"/>
              <a:gd name="connsiteX13" fmla="*/ 2305992 w 8396198"/>
              <a:gd name="connsiteY13" fmla="*/ 6135001 h 6460303"/>
              <a:gd name="connsiteX14" fmla="*/ 2305993 w 8396198"/>
              <a:gd name="connsiteY14" fmla="*/ 6135001 h 6460303"/>
              <a:gd name="connsiteX15" fmla="*/ 2237619 w 8396198"/>
              <a:gd name="connsiteY15" fmla="*/ 5635416 h 6460303"/>
              <a:gd name="connsiteX16" fmla="*/ 5529597 w 8396198"/>
              <a:gd name="connsiteY16" fmla="*/ 0 h 6460303"/>
              <a:gd name="connsiteX17" fmla="*/ 6424943 w 8396198"/>
              <a:gd name="connsiteY17" fmla="*/ 0 h 6460303"/>
              <a:gd name="connsiteX18" fmla="*/ 2484768 w 8396198"/>
              <a:gd name="connsiteY18" fmla="*/ 5189719 h 6460303"/>
              <a:gd name="connsiteX19" fmla="*/ 2046796 w 8396198"/>
              <a:gd name="connsiteY19" fmla="*/ 5295775 h 6460303"/>
              <a:gd name="connsiteX20" fmla="*/ 1985184 w 8396198"/>
              <a:gd name="connsiteY20" fmla="*/ 5258093 h 6460303"/>
              <a:gd name="connsiteX21" fmla="*/ 1932333 w 8396198"/>
              <a:gd name="connsiteY21" fmla="*/ 5208872 h 6460303"/>
              <a:gd name="connsiteX22" fmla="*/ 1916810 w 8396198"/>
              <a:gd name="connsiteY22" fmla="*/ 4758508 h 6460303"/>
              <a:gd name="connsiteX23" fmla="*/ 4543018 w 8396198"/>
              <a:gd name="connsiteY23" fmla="*/ 0 h 6460303"/>
              <a:gd name="connsiteX24" fmla="*/ 5438364 w 8396198"/>
              <a:gd name="connsiteY24" fmla="*/ 0 h 6460303"/>
              <a:gd name="connsiteX25" fmla="*/ 640552 w 8396198"/>
              <a:gd name="connsiteY25" fmla="*/ 6319336 h 6460303"/>
              <a:gd name="connsiteX26" fmla="*/ 140967 w 8396198"/>
              <a:gd name="connsiteY26" fmla="*/ 6387711 h 6460303"/>
              <a:gd name="connsiteX27" fmla="*/ 140968 w 8396198"/>
              <a:gd name="connsiteY27" fmla="*/ 6387711 h 6460303"/>
              <a:gd name="connsiteX28" fmla="*/ 72594 w 8396198"/>
              <a:gd name="connsiteY28" fmla="*/ 5888126 h 6460303"/>
              <a:gd name="connsiteX29" fmla="*/ 3556436 w 8396198"/>
              <a:gd name="connsiteY29" fmla="*/ 0 h 6460303"/>
              <a:gd name="connsiteX30" fmla="*/ 4451782 w 8396198"/>
              <a:gd name="connsiteY30" fmla="*/ 0 h 6460303"/>
              <a:gd name="connsiteX31" fmla="*/ 711634 w 8396198"/>
              <a:gd name="connsiteY31" fmla="*/ 4926258 h 6460303"/>
              <a:gd name="connsiteX32" fmla="*/ 212049 w 8396198"/>
              <a:gd name="connsiteY32" fmla="*/ 4994633 h 6460303"/>
              <a:gd name="connsiteX33" fmla="*/ 212050 w 8396198"/>
              <a:gd name="connsiteY33" fmla="*/ 4994633 h 6460303"/>
              <a:gd name="connsiteX34" fmla="*/ 143675 w 8396198"/>
              <a:gd name="connsiteY34" fmla="*/ 4495047 h 6460303"/>
              <a:gd name="connsiteX35" fmla="*/ 2569856 w 8396198"/>
              <a:gd name="connsiteY35" fmla="*/ 0 h 6460303"/>
              <a:gd name="connsiteX36" fmla="*/ 3465201 w 8396198"/>
              <a:gd name="connsiteY36" fmla="*/ 0 h 6460303"/>
              <a:gd name="connsiteX37" fmla="*/ 1054005 w 8396198"/>
              <a:gd name="connsiteY37" fmla="*/ 3175856 h 6460303"/>
              <a:gd name="connsiteX38" fmla="*/ 554420 w 8396198"/>
              <a:gd name="connsiteY38" fmla="*/ 3244231 h 6460303"/>
              <a:gd name="connsiteX39" fmla="*/ 554421 w 8396198"/>
              <a:gd name="connsiteY39" fmla="*/ 3244231 h 6460303"/>
              <a:gd name="connsiteX40" fmla="*/ 486047 w 8396198"/>
              <a:gd name="connsiteY40" fmla="*/ 2744646 h 6460303"/>
              <a:gd name="connsiteX41" fmla="*/ 1583274 w 8396198"/>
              <a:gd name="connsiteY41" fmla="*/ 0 h 6460303"/>
              <a:gd name="connsiteX42" fmla="*/ 2478619 w 8396198"/>
              <a:gd name="connsiteY42" fmla="*/ 0 h 6460303"/>
              <a:gd name="connsiteX43" fmla="*/ 935829 w 8396198"/>
              <a:gd name="connsiteY43" fmla="*/ 2032053 h 6460303"/>
              <a:gd name="connsiteX44" fmla="*/ 436245 w 8396198"/>
              <a:gd name="connsiteY44" fmla="*/ 2100428 h 6460303"/>
              <a:gd name="connsiteX45" fmla="*/ 436245 w 8396198"/>
              <a:gd name="connsiteY45" fmla="*/ 2100427 h 6460303"/>
              <a:gd name="connsiteX46" fmla="*/ 367872 w 8396198"/>
              <a:gd name="connsiteY46" fmla="*/ 1600843 h 6460303"/>
              <a:gd name="connsiteX47" fmla="*/ 596693 w 8396198"/>
              <a:gd name="connsiteY47" fmla="*/ 0 h 6460303"/>
              <a:gd name="connsiteX48" fmla="*/ 1492038 w 8396198"/>
              <a:gd name="connsiteY48" fmla="*/ 0 h 6460303"/>
              <a:gd name="connsiteX49" fmla="*/ 850966 w 8396198"/>
              <a:gd name="connsiteY49" fmla="*/ 844373 h 6460303"/>
              <a:gd name="connsiteX50" fmla="*/ 351382 w 8396198"/>
              <a:gd name="connsiteY50" fmla="*/ 912748 h 6460303"/>
              <a:gd name="connsiteX51" fmla="*/ 351383 w 8396198"/>
              <a:gd name="connsiteY51" fmla="*/ 912748 h 6460303"/>
              <a:gd name="connsiteX52" fmla="*/ 283008 w 8396198"/>
              <a:gd name="connsiteY52" fmla="*/ 413163 h 646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96198" h="6460303">
                <a:moveTo>
                  <a:pt x="1985184" y="5258093"/>
                </a:moveTo>
                <a:lnTo>
                  <a:pt x="1985184" y="5258093"/>
                </a:lnTo>
                <a:lnTo>
                  <a:pt x="1985184" y="5258093"/>
                </a:lnTo>
                <a:close/>
                <a:moveTo>
                  <a:pt x="7502757" y="0"/>
                </a:moveTo>
                <a:lnTo>
                  <a:pt x="8396198" y="0"/>
                </a:lnTo>
                <a:lnTo>
                  <a:pt x="8388310" y="12898"/>
                </a:lnTo>
                <a:cubicBezTo>
                  <a:pt x="7180160" y="1604189"/>
                  <a:pt x="5972008" y="3195478"/>
                  <a:pt x="4763857" y="4786769"/>
                </a:cubicBezTo>
                <a:cubicBezTo>
                  <a:pt x="4644782" y="4943607"/>
                  <a:pt x="4421110" y="4974220"/>
                  <a:pt x="4264272" y="4855144"/>
                </a:cubicBezTo>
                <a:lnTo>
                  <a:pt x="4264273" y="4855143"/>
                </a:lnTo>
                <a:cubicBezTo>
                  <a:pt x="4107436" y="4736068"/>
                  <a:pt x="4076824" y="4512397"/>
                  <a:pt x="4195899" y="4355559"/>
                </a:cubicBezTo>
                <a:close/>
                <a:moveTo>
                  <a:pt x="6516179" y="0"/>
                </a:moveTo>
                <a:lnTo>
                  <a:pt x="7411525" y="0"/>
                </a:lnTo>
                <a:lnTo>
                  <a:pt x="2805577" y="6066627"/>
                </a:lnTo>
                <a:cubicBezTo>
                  <a:pt x="2686501" y="6223464"/>
                  <a:pt x="2462830" y="6254077"/>
                  <a:pt x="2305992" y="6135001"/>
                </a:cubicBezTo>
                <a:lnTo>
                  <a:pt x="2305993" y="6135001"/>
                </a:lnTo>
                <a:cubicBezTo>
                  <a:pt x="2149155" y="6015926"/>
                  <a:pt x="2118543" y="5792254"/>
                  <a:pt x="2237619" y="5635416"/>
                </a:cubicBezTo>
                <a:close/>
                <a:moveTo>
                  <a:pt x="5529597" y="0"/>
                </a:moveTo>
                <a:lnTo>
                  <a:pt x="6424943" y="0"/>
                </a:lnTo>
                <a:lnTo>
                  <a:pt x="2484768" y="5189719"/>
                </a:lnTo>
                <a:cubicBezTo>
                  <a:pt x="2380577" y="5326952"/>
                  <a:pt x="2196304" y="5367543"/>
                  <a:pt x="2046796" y="5295775"/>
                </a:cubicBezTo>
                <a:lnTo>
                  <a:pt x="1985184" y="5258093"/>
                </a:lnTo>
                <a:lnTo>
                  <a:pt x="1932333" y="5208872"/>
                </a:lnTo>
                <a:cubicBezTo>
                  <a:pt x="1823032" y="5084144"/>
                  <a:pt x="1812619" y="4895741"/>
                  <a:pt x="1916810" y="4758508"/>
                </a:cubicBezTo>
                <a:close/>
                <a:moveTo>
                  <a:pt x="4543018" y="0"/>
                </a:moveTo>
                <a:lnTo>
                  <a:pt x="5438364" y="0"/>
                </a:lnTo>
                <a:lnTo>
                  <a:pt x="640552" y="6319336"/>
                </a:lnTo>
                <a:cubicBezTo>
                  <a:pt x="521476" y="6476174"/>
                  <a:pt x="297805" y="6506786"/>
                  <a:pt x="140967" y="6387711"/>
                </a:cubicBezTo>
                <a:lnTo>
                  <a:pt x="140968" y="6387711"/>
                </a:lnTo>
                <a:cubicBezTo>
                  <a:pt x="-15870" y="6268635"/>
                  <a:pt x="-46482" y="6044964"/>
                  <a:pt x="72594" y="5888126"/>
                </a:cubicBezTo>
                <a:close/>
                <a:moveTo>
                  <a:pt x="3556436" y="0"/>
                </a:moveTo>
                <a:lnTo>
                  <a:pt x="4451782" y="0"/>
                </a:lnTo>
                <a:lnTo>
                  <a:pt x="711634" y="4926258"/>
                </a:lnTo>
                <a:cubicBezTo>
                  <a:pt x="592557" y="5083097"/>
                  <a:pt x="368886" y="5113708"/>
                  <a:pt x="212049" y="4994633"/>
                </a:cubicBezTo>
                <a:lnTo>
                  <a:pt x="212050" y="4994633"/>
                </a:lnTo>
                <a:cubicBezTo>
                  <a:pt x="55212" y="4875558"/>
                  <a:pt x="24599" y="4651886"/>
                  <a:pt x="143675" y="4495047"/>
                </a:cubicBezTo>
                <a:close/>
                <a:moveTo>
                  <a:pt x="2569856" y="0"/>
                </a:moveTo>
                <a:lnTo>
                  <a:pt x="3465201" y="0"/>
                </a:lnTo>
                <a:lnTo>
                  <a:pt x="1054005" y="3175856"/>
                </a:lnTo>
                <a:cubicBezTo>
                  <a:pt x="934929" y="3332694"/>
                  <a:pt x="711258" y="3363306"/>
                  <a:pt x="554420" y="3244231"/>
                </a:cubicBezTo>
                <a:lnTo>
                  <a:pt x="554421" y="3244231"/>
                </a:lnTo>
                <a:cubicBezTo>
                  <a:pt x="397583" y="3125155"/>
                  <a:pt x="366971" y="2901484"/>
                  <a:pt x="486047" y="2744646"/>
                </a:cubicBezTo>
                <a:close/>
                <a:moveTo>
                  <a:pt x="1583274" y="0"/>
                </a:moveTo>
                <a:lnTo>
                  <a:pt x="2478619" y="0"/>
                </a:lnTo>
                <a:lnTo>
                  <a:pt x="935829" y="2032053"/>
                </a:lnTo>
                <a:cubicBezTo>
                  <a:pt x="816754" y="2188891"/>
                  <a:pt x="593082" y="2219503"/>
                  <a:pt x="436245" y="2100428"/>
                </a:cubicBezTo>
                <a:lnTo>
                  <a:pt x="436245" y="2100427"/>
                </a:lnTo>
                <a:cubicBezTo>
                  <a:pt x="279408" y="1981352"/>
                  <a:pt x="248796" y="1757681"/>
                  <a:pt x="367872" y="1600843"/>
                </a:cubicBezTo>
                <a:close/>
                <a:moveTo>
                  <a:pt x="596693" y="0"/>
                </a:moveTo>
                <a:lnTo>
                  <a:pt x="1492038" y="0"/>
                </a:lnTo>
                <a:lnTo>
                  <a:pt x="850966" y="844373"/>
                </a:lnTo>
                <a:cubicBezTo>
                  <a:pt x="731891" y="1001211"/>
                  <a:pt x="508219" y="1031824"/>
                  <a:pt x="351382" y="912748"/>
                </a:cubicBezTo>
                <a:lnTo>
                  <a:pt x="351383" y="912748"/>
                </a:lnTo>
                <a:cubicBezTo>
                  <a:pt x="194545" y="793672"/>
                  <a:pt x="163933" y="570001"/>
                  <a:pt x="283008" y="413163"/>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2682941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a:extLst>
              <a:ext uri="{FF2B5EF4-FFF2-40B4-BE49-F238E27FC236}">
                <a16:creationId xmlns:a16="http://schemas.microsoft.com/office/drawing/2014/main" id="{7B60FE99-DD5E-4D6E-99F4-535645C4CB03}"/>
              </a:ext>
            </a:extLst>
          </p:cNvPr>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160679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2_Contents slide layout">
    <p:spTree>
      <p:nvGrpSpPr>
        <p:cNvPr id="1" name=""/>
        <p:cNvGrpSpPr/>
        <p:nvPr/>
      </p:nvGrpSpPr>
      <p:grpSpPr>
        <a:xfrm>
          <a:off x="0" y="0"/>
          <a:ext cx="0" cy="0"/>
          <a:chOff x="0" y="0"/>
          <a:chExt cx="0" cy="0"/>
        </a:xfrm>
      </p:grpSpPr>
      <p:sp>
        <p:nvSpPr>
          <p:cNvPr id="3" name="그림 개체 틀 4">
            <a:extLst>
              <a:ext uri="{FF2B5EF4-FFF2-40B4-BE49-F238E27FC236}">
                <a16:creationId xmlns:a16="http://schemas.microsoft.com/office/drawing/2014/main" id="{78365DAA-91AD-4697-ADE8-3F9A839BE698}"/>
              </a:ext>
            </a:extLst>
          </p:cNvPr>
          <p:cNvSpPr>
            <a:spLocks noGrp="1"/>
          </p:cNvSpPr>
          <p:nvPr>
            <p:ph type="pic" idx="16" hasCustomPrompt="1"/>
          </p:nvPr>
        </p:nvSpPr>
        <p:spPr>
          <a:xfrm>
            <a:off x="0" y="0"/>
            <a:ext cx="12192000" cy="4469450"/>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94915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5" name="Graphic 207">
            <a:extLst>
              <a:ext uri="{FF2B5EF4-FFF2-40B4-BE49-F238E27FC236}">
                <a16:creationId xmlns:a16="http://schemas.microsoft.com/office/drawing/2014/main" id="{5100A138-A831-4885-93FE-9855BB71EE17}"/>
              </a:ext>
            </a:extLst>
          </p:cNvPr>
          <p:cNvSpPr/>
          <p:nvPr/>
        </p:nvSpPr>
        <p:spPr>
          <a:xfrm>
            <a:off x="704243" y="1640490"/>
            <a:ext cx="2517052" cy="4559069"/>
          </a:xfrm>
          <a:custGeom>
            <a:avLst/>
            <a:gdLst>
              <a:gd name="connsiteX0" fmla="*/ 0 w 2267097"/>
              <a:gd name="connsiteY0" fmla="*/ 0 h 3428480"/>
              <a:gd name="connsiteX1" fmla="*/ 2267098 w 2267097"/>
              <a:gd name="connsiteY1" fmla="*/ 0 h 3428480"/>
              <a:gd name="connsiteX2" fmla="*/ 2267098 w 2267097"/>
              <a:gd name="connsiteY2" fmla="*/ 3428481 h 3428480"/>
              <a:gd name="connsiteX3" fmla="*/ 0 w 2267097"/>
              <a:gd name="connsiteY3" fmla="*/ 3428481 h 3428480"/>
            </a:gdLst>
            <a:ahLst/>
            <a:cxnLst>
              <a:cxn ang="0">
                <a:pos x="connsiteX0" y="connsiteY0"/>
              </a:cxn>
              <a:cxn ang="0">
                <a:pos x="connsiteX1" y="connsiteY1"/>
              </a:cxn>
              <a:cxn ang="0">
                <a:pos x="connsiteX2" y="connsiteY2"/>
              </a:cxn>
              <a:cxn ang="0">
                <a:pos x="connsiteX3" y="connsiteY3"/>
              </a:cxn>
            </a:cxnLst>
            <a:rect l="l" t="t" r="r" b="b"/>
            <a:pathLst>
              <a:path w="2267097" h="3428480">
                <a:moveTo>
                  <a:pt x="0" y="0"/>
                </a:moveTo>
                <a:lnTo>
                  <a:pt x="2267098" y="0"/>
                </a:lnTo>
                <a:lnTo>
                  <a:pt x="2267098" y="3428481"/>
                </a:lnTo>
                <a:lnTo>
                  <a:pt x="0" y="3428481"/>
                </a:ln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lvl="0"/>
            <a:endParaRPr lang="en-US" dirty="0"/>
          </a:p>
        </p:txBody>
      </p:sp>
      <p:sp>
        <p:nvSpPr>
          <p:cNvPr id="2" name="Rectangle 1">
            <a:extLst>
              <a:ext uri="{FF2B5EF4-FFF2-40B4-BE49-F238E27FC236}">
                <a16:creationId xmlns:a16="http://schemas.microsoft.com/office/drawing/2014/main" id="{21BE2BBF-F840-466A-9F16-248A4A15B62D}"/>
              </a:ext>
            </a:extLst>
          </p:cNvPr>
          <p:cNvSpPr/>
          <p:nvPr userDrawn="1"/>
        </p:nvSpPr>
        <p:spPr>
          <a:xfrm>
            <a:off x="704243" y="1640490"/>
            <a:ext cx="2517052" cy="619367"/>
          </a:xfrm>
          <a:prstGeom prst="rect">
            <a:avLst/>
          </a:prstGeom>
          <a:gradFill flip="none" rotWithShape="1">
            <a:gsLst>
              <a:gs pos="0">
                <a:schemeClr val="accent1">
                  <a:lumMod val="75000"/>
                </a:schemeClr>
              </a:gs>
              <a:gs pos="100000">
                <a:schemeClr val="accent1"/>
              </a:gs>
            </a:gsLst>
            <a:lin ang="8100000" scaled="1"/>
            <a:tileRect/>
          </a:gradFill>
          <a:ln>
            <a:gradFill flip="none" rotWithShape="1">
              <a:gsLst>
                <a:gs pos="0">
                  <a:schemeClr val="bg1"/>
                </a:gs>
                <a:gs pos="100000">
                  <a:schemeClr val="bg1">
                    <a:lumMod val="75000"/>
                  </a:schemeClr>
                </a:gs>
              </a:gsLst>
              <a:lin ang="8100000" scaled="1"/>
              <a:tileRect/>
            </a:gradFill>
          </a:ln>
          <a:effec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97" name="Graphic 207">
            <a:extLst>
              <a:ext uri="{FF2B5EF4-FFF2-40B4-BE49-F238E27FC236}">
                <a16:creationId xmlns:a16="http://schemas.microsoft.com/office/drawing/2014/main" id="{9DAB5824-DD33-49F9-BCD4-F341F5EC8C10}"/>
              </a:ext>
            </a:extLst>
          </p:cNvPr>
          <p:cNvSpPr/>
          <p:nvPr userDrawn="1"/>
        </p:nvSpPr>
        <p:spPr>
          <a:xfrm>
            <a:off x="3477938" y="1640490"/>
            <a:ext cx="2517052" cy="4559069"/>
          </a:xfrm>
          <a:custGeom>
            <a:avLst/>
            <a:gdLst>
              <a:gd name="connsiteX0" fmla="*/ 0 w 2267097"/>
              <a:gd name="connsiteY0" fmla="*/ 0 h 3428480"/>
              <a:gd name="connsiteX1" fmla="*/ 2267098 w 2267097"/>
              <a:gd name="connsiteY1" fmla="*/ 0 h 3428480"/>
              <a:gd name="connsiteX2" fmla="*/ 2267098 w 2267097"/>
              <a:gd name="connsiteY2" fmla="*/ 3428481 h 3428480"/>
              <a:gd name="connsiteX3" fmla="*/ 0 w 2267097"/>
              <a:gd name="connsiteY3" fmla="*/ 3428481 h 3428480"/>
            </a:gdLst>
            <a:ahLst/>
            <a:cxnLst>
              <a:cxn ang="0">
                <a:pos x="connsiteX0" y="connsiteY0"/>
              </a:cxn>
              <a:cxn ang="0">
                <a:pos x="connsiteX1" y="connsiteY1"/>
              </a:cxn>
              <a:cxn ang="0">
                <a:pos x="connsiteX2" y="connsiteY2"/>
              </a:cxn>
              <a:cxn ang="0">
                <a:pos x="connsiteX3" y="connsiteY3"/>
              </a:cxn>
            </a:cxnLst>
            <a:rect l="l" t="t" r="r" b="b"/>
            <a:pathLst>
              <a:path w="2267097" h="3428480">
                <a:moveTo>
                  <a:pt x="0" y="0"/>
                </a:moveTo>
                <a:lnTo>
                  <a:pt x="2267098" y="0"/>
                </a:lnTo>
                <a:lnTo>
                  <a:pt x="2267098" y="3428481"/>
                </a:lnTo>
                <a:lnTo>
                  <a:pt x="0" y="3428481"/>
                </a:ln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lvl="0"/>
            <a:endParaRPr lang="en-US" dirty="0"/>
          </a:p>
        </p:txBody>
      </p:sp>
      <p:sp>
        <p:nvSpPr>
          <p:cNvPr id="99" name="Rectangle 98">
            <a:extLst>
              <a:ext uri="{FF2B5EF4-FFF2-40B4-BE49-F238E27FC236}">
                <a16:creationId xmlns:a16="http://schemas.microsoft.com/office/drawing/2014/main" id="{23F0ECE0-B094-4B8A-BD7C-6863F4F70374}"/>
              </a:ext>
            </a:extLst>
          </p:cNvPr>
          <p:cNvSpPr/>
          <p:nvPr userDrawn="1"/>
        </p:nvSpPr>
        <p:spPr>
          <a:xfrm>
            <a:off x="3477938" y="1640490"/>
            <a:ext cx="2517052" cy="619367"/>
          </a:xfrm>
          <a:prstGeom prst="rect">
            <a:avLst/>
          </a:prstGeom>
          <a:gradFill flip="none" rotWithShape="1">
            <a:gsLst>
              <a:gs pos="0">
                <a:schemeClr val="accent2">
                  <a:lumMod val="75000"/>
                </a:schemeClr>
              </a:gs>
              <a:gs pos="100000">
                <a:schemeClr val="accent2"/>
              </a:gs>
            </a:gsLst>
            <a:lin ang="8100000" scaled="1"/>
            <a:tileRect/>
          </a:gradFill>
          <a:ln>
            <a:gradFill flip="none" rotWithShape="1">
              <a:gsLst>
                <a:gs pos="0">
                  <a:schemeClr val="bg1"/>
                </a:gs>
                <a:gs pos="100000">
                  <a:schemeClr val="bg1">
                    <a:lumMod val="75000"/>
                  </a:schemeClr>
                </a:gs>
              </a:gsLst>
              <a:lin ang="8100000" scaled="1"/>
              <a:tileRect/>
            </a:gradFill>
          </a:ln>
          <a:effec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110" name="Graphic 207">
            <a:extLst>
              <a:ext uri="{FF2B5EF4-FFF2-40B4-BE49-F238E27FC236}">
                <a16:creationId xmlns:a16="http://schemas.microsoft.com/office/drawing/2014/main" id="{D1288FE6-B164-4693-9387-75C018E0FCDC}"/>
              </a:ext>
            </a:extLst>
          </p:cNvPr>
          <p:cNvSpPr/>
          <p:nvPr userDrawn="1"/>
        </p:nvSpPr>
        <p:spPr>
          <a:xfrm>
            <a:off x="6251633" y="1640490"/>
            <a:ext cx="2517052" cy="4559069"/>
          </a:xfrm>
          <a:custGeom>
            <a:avLst/>
            <a:gdLst>
              <a:gd name="connsiteX0" fmla="*/ 0 w 2267097"/>
              <a:gd name="connsiteY0" fmla="*/ 0 h 3428480"/>
              <a:gd name="connsiteX1" fmla="*/ 2267098 w 2267097"/>
              <a:gd name="connsiteY1" fmla="*/ 0 h 3428480"/>
              <a:gd name="connsiteX2" fmla="*/ 2267098 w 2267097"/>
              <a:gd name="connsiteY2" fmla="*/ 3428481 h 3428480"/>
              <a:gd name="connsiteX3" fmla="*/ 0 w 2267097"/>
              <a:gd name="connsiteY3" fmla="*/ 3428481 h 3428480"/>
            </a:gdLst>
            <a:ahLst/>
            <a:cxnLst>
              <a:cxn ang="0">
                <a:pos x="connsiteX0" y="connsiteY0"/>
              </a:cxn>
              <a:cxn ang="0">
                <a:pos x="connsiteX1" y="connsiteY1"/>
              </a:cxn>
              <a:cxn ang="0">
                <a:pos x="connsiteX2" y="connsiteY2"/>
              </a:cxn>
              <a:cxn ang="0">
                <a:pos x="connsiteX3" y="connsiteY3"/>
              </a:cxn>
            </a:cxnLst>
            <a:rect l="l" t="t" r="r" b="b"/>
            <a:pathLst>
              <a:path w="2267097" h="3428480">
                <a:moveTo>
                  <a:pt x="0" y="0"/>
                </a:moveTo>
                <a:lnTo>
                  <a:pt x="2267098" y="0"/>
                </a:lnTo>
                <a:lnTo>
                  <a:pt x="2267098" y="3428481"/>
                </a:lnTo>
                <a:lnTo>
                  <a:pt x="0" y="3428481"/>
                </a:ln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lvl="0"/>
            <a:endParaRPr lang="en-US" dirty="0"/>
          </a:p>
        </p:txBody>
      </p:sp>
      <p:sp>
        <p:nvSpPr>
          <p:cNvPr id="112" name="Rectangle 111">
            <a:extLst>
              <a:ext uri="{FF2B5EF4-FFF2-40B4-BE49-F238E27FC236}">
                <a16:creationId xmlns:a16="http://schemas.microsoft.com/office/drawing/2014/main" id="{D92BB596-DC28-44F2-9750-BE4808F1422C}"/>
              </a:ext>
            </a:extLst>
          </p:cNvPr>
          <p:cNvSpPr/>
          <p:nvPr userDrawn="1"/>
        </p:nvSpPr>
        <p:spPr>
          <a:xfrm>
            <a:off x="6251633" y="1640490"/>
            <a:ext cx="2517052" cy="619367"/>
          </a:xfrm>
          <a:prstGeom prst="rect">
            <a:avLst/>
          </a:prstGeom>
          <a:gradFill flip="none" rotWithShape="1">
            <a:gsLst>
              <a:gs pos="0">
                <a:schemeClr val="accent3">
                  <a:lumMod val="75000"/>
                </a:schemeClr>
              </a:gs>
              <a:gs pos="100000">
                <a:schemeClr val="accent3"/>
              </a:gs>
            </a:gsLst>
            <a:lin ang="8100000" scaled="1"/>
            <a:tileRect/>
          </a:gradFill>
          <a:ln>
            <a:gradFill flip="none" rotWithShape="1">
              <a:gsLst>
                <a:gs pos="0">
                  <a:schemeClr val="bg1"/>
                </a:gs>
                <a:gs pos="100000">
                  <a:schemeClr val="bg1">
                    <a:lumMod val="75000"/>
                  </a:schemeClr>
                </a:gs>
              </a:gsLst>
              <a:lin ang="8100000" scaled="1"/>
              <a:tileRect/>
            </a:gradFill>
          </a:ln>
          <a:effec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123" name="Graphic 207">
            <a:extLst>
              <a:ext uri="{FF2B5EF4-FFF2-40B4-BE49-F238E27FC236}">
                <a16:creationId xmlns:a16="http://schemas.microsoft.com/office/drawing/2014/main" id="{4C9FBFF5-E4EB-41F6-804A-D1DBCD4B2CA0}"/>
              </a:ext>
            </a:extLst>
          </p:cNvPr>
          <p:cNvSpPr/>
          <p:nvPr userDrawn="1"/>
        </p:nvSpPr>
        <p:spPr>
          <a:xfrm>
            <a:off x="9025328" y="1640490"/>
            <a:ext cx="2517052" cy="4559069"/>
          </a:xfrm>
          <a:custGeom>
            <a:avLst/>
            <a:gdLst>
              <a:gd name="connsiteX0" fmla="*/ 0 w 2267097"/>
              <a:gd name="connsiteY0" fmla="*/ 0 h 3428480"/>
              <a:gd name="connsiteX1" fmla="*/ 2267098 w 2267097"/>
              <a:gd name="connsiteY1" fmla="*/ 0 h 3428480"/>
              <a:gd name="connsiteX2" fmla="*/ 2267098 w 2267097"/>
              <a:gd name="connsiteY2" fmla="*/ 3428481 h 3428480"/>
              <a:gd name="connsiteX3" fmla="*/ 0 w 2267097"/>
              <a:gd name="connsiteY3" fmla="*/ 3428481 h 3428480"/>
            </a:gdLst>
            <a:ahLst/>
            <a:cxnLst>
              <a:cxn ang="0">
                <a:pos x="connsiteX0" y="connsiteY0"/>
              </a:cxn>
              <a:cxn ang="0">
                <a:pos x="connsiteX1" y="connsiteY1"/>
              </a:cxn>
              <a:cxn ang="0">
                <a:pos x="connsiteX2" y="connsiteY2"/>
              </a:cxn>
              <a:cxn ang="0">
                <a:pos x="connsiteX3" y="connsiteY3"/>
              </a:cxn>
            </a:cxnLst>
            <a:rect l="l" t="t" r="r" b="b"/>
            <a:pathLst>
              <a:path w="2267097" h="3428480">
                <a:moveTo>
                  <a:pt x="0" y="0"/>
                </a:moveTo>
                <a:lnTo>
                  <a:pt x="2267098" y="0"/>
                </a:lnTo>
                <a:lnTo>
                  <a:pt x="2267098" y="3428481"/>
                </a:lnTo>
                <a:lnTo>
                  <a:pt x="0" y="3428481"/>
                </a:ln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lvl="0"/>
            <a:endParaRPr lang="en-US" dirty="0"/>
          </a:p>
        </p:txBody>
      </p:sp>
      <p:sp>
        <p:nvSpPr>
          <p:cNvPr id="125" name="Rectangle 124">
            <a:extLst>
              <a:ext uri="{FF2B5EF4-FFF2-40B4-BE49-F238E27FC236}">
                <a16:creationId xmlns:a16="http://schemas.microsoft.com/office/drawing/2014/main" id="{AFC01B42-3798-40D5-9721-3776A1F3C501}"/>
              </a:ext>
            </a:extLst>
          </p:cNvPr>
          <p:cNvSpPr/>
          <p:nvPr userDrawn="1"/>
        </p:nvSpPr>
        <p:spPr>
          <a:xfrm>
            <a:off x="9025328" y="1640490"/>
            <a:ext cx="2517052" cy="619367"/>
          </a:xfrm>
          <a:prstGeom prst="rect">
            <a:avLst/>
          </a:prstGeom>
          <a:gradFill flip="none" rotWithShape="1">
            <a:gsLst>
              <a:gs pos="0">
                <a:schemeClr val="accent4">
                  <a:lumMod val="75000"/>
                </a:schemeClr>
              </a:gs>
              <a:gs pos="100000">
                <a:schemeClr val="accent4"/>
              </a:gs>
            </a:gsLst>
            <a:lin ang="8100000" scaled="1"/>
            <a:tileRect/>
          </a:gradFill>
          <a:ln>
            <a:gradFill flip="none" rotWithShape="1">
              <a:gsLst>
                <a:gs pos="0">
                  <a:schemeClr val="bg1"/>
                </a:gs>
                <a:gs pos="100000">
                  <a:schemeClr val="bg1">
                    <a:lumMod val="75000"/>
                  </a:schemeClr>
                </a:gs>
              </a:gsLst>
              <a:lin ang="8100000" scaled="1"/>
              <a:tileRect/>
            </a:gradFill>
          </a:ln>
          <a:effec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54" name="Picture Placeholder 2">
            <a:extLst>
              <a:ext uri="{FF2B5EF4-FFF2-40B4-BE49-F238E27FC236}">
                <a16:creationId xmlns:a16="http://schemas.microsoft.com/office/drawing/2014/main" id="{1884DD34-1AFE-4806-9B4B-C515DE329098}"/>
              </a:ext>
            </a:extLst>
          </p:cNvPr>
          <p:cNvSpPr>
            <a:spLocks noGrp="1"/>
          </p:cNvSpPr>
          <p:nvPr userDrawn="1">
            <p:ph type="pic" idx="15" hasCustomPrompt="1"/>
          </p:nvPr>
        </p:nvSpPr>
        <p:spPr>
          <a:xfrm>
            <a:off x="900769" y="2396856"/>
            <a:ext cx="2124000" cy="2331599"/>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3" name="Text Placeholder 9">
            <a:extLst>
              <a:ext uri="{FF2B5EF4-FFF2-40B4-BE49-F238E27FC236}">
                <a16:creationId xmlns:a16="http://schemas.microsoft.com/office/drawing/2014/main" id="{EF70765A-4598-4D75-8EBE-B820808F6559}"/>
              </a:ext>
            </a:extLst>
          </p:cNvPr>
          <p:cNvSpPr>
            <a:spLocks noGrp="1"/>
          </p:cNvSpPr>
          <p:nvPr userDrawn="1">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98" name="Picture Placeholder 2">
            <a:extLst>
              <a:ext uri="{FF2B5EF4-FFF2-40B4-BE49-F238E27FC236}">
                <a16:creationId xmlns:a16="http://schemas.microsoft.com/office/drawing/2014/main" id="{7154D03C-BC02-43F6-A646-CCA046C0802A}"/>
              </a:ext>
            </a:extLst>
          </p:cNvPr>
          <p:cNvSpPr>
            <a:spLocks noGrp="1"/>
          </p:cNvSpPr>
          <p:nvPr userDrawn="1">
            <p:ph type="pic" idx="16" hasCustomPrompt="1"/>
          </p:nvPr>
        </p:nvSpPr>
        <p:spPr>
          <a:xfrm>
            <a:off x="3674464" y="2396856"/>
            <a:ext cx="2124000" cy="2331599"/>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111" name="Picture Placeholder 2">
            <a:extLst>
              <a:ext uri="{FF2B5EF4-FFF2-40B4-BE49-F238E27FC236}">
                <a16:creationId xmlns:a16="http://schemas.microsoft.com/office/drawing/2014/main" id="{3F3010BA-AB6C-422E-8892-032E58E65833}"/>
              </a:ext>
            </a:extLst>
          </p:cNvPr>
          <p:cNvSpPr>
            <a:spLocks noGrp="1"/>
          </p:cNvSpPr>
          <p:nvPr userDrawn="1">
            <p:ph type="pic" idx="17" hasCustomPrompt="1"/>
          </p:nvPr>
        </p:nvSpPr>
        <p:spPr>
          <a:xfrm>
            <a:off x="6448159" y="2396856"/>
            <a:ext cx="2124000" cy="2331599"/>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124" name="Picture Placeholder 2">
            <a:extLst>
              <a:ext uri="{FF2B5EF4-FFF2-40B4-BE49-F238E27FC236}">
                <a16:creationId xmlns:a16="http://schemas.microsoft.com/office/drawing/2014/main" id="{2F3E5D3E-C015-498F-991E-A431882E1530}"/>
              </a:ext>
            </a:extLst>
          </p:cNvPr>
          <p:cNvSpPr>
            <a:spLocks noGrp="1"/>
          </p:cNvSpPr>
          <p:nvPr userDrawn="1">
            <p:ph type="pic" idx="18" hasCustomPrompt="1"/>
          </p:nvPr>
        </p:nvSpPr>
        <p:spPr>
          <a:xfrm>
            <a:off x="9221854" y="2396856"/>
            <a:ext cx="2124000" cy="2331599"/>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6344762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161173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E541B56-E562-45F7-AF65-DC212716E3B3}"/>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a:extLst>
              <a:ext uri="{FF2B5EF4-FFF2-40B4-BE49-F238E27FC236}">
                <a16:creationId xmlns:a16="http://schemas.microsoft.com/office/drawing/2014/main"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6544188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9621109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4323463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6" name="Rectangle 5"/>
          <p:cNvSpPr/>
          <p:nvPr userDrawn="1"/>
        </p:nvSpPr>
        <p:spPr>
          <a:xfrm>
            <a:off x="-3472" y="0"/>
            <a:ext cx="211223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3074" name="Picture 2" descr="E:\002-KIMS BUSINESS\007-02-Fullslidesppt-Contents\20161228\02-edu\bulb-item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2645" y="1250975"/>
            <a:ext cx="2112235" cy="468794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50000"/>
          <a:stretch/>
        </p:blipFill>
        <p:spPr bwMode="auto">
          <a:xfrm>
            <a:off x="1052646" y="1250975"/>
            <a:ext cx="1056117" cy="4687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1132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Agenda Layout">
    <p:spTree>
      <p:nvGrpSpPr>
        <p:cNvPr id="1" name=""/>
        <p:cNvGrpSpPr/>
        <p:nvPr/>
      </p:nvGrpSpPr>
      <p:grpSpPr>
        <a:xfrm>
          <a:off x="0" y="0"/>
          <a:ext cx="0" cy="0"/>
          <a:chOff x="0" y="0"/>
          <a:chExt cx="0" cy="0"/>
        </a:xfrm>
      </p:grpSpPr>
      <p:sp>
        <p:nvSpPr>
          <p:cNvPr id="6" name="Rectangle 5"/>
          <p:cNvSpPr/>
          <p:nvPr userDrawn="1"/>
        </p:nvSpPr>
        <p:spPr>
          <a:xfrm>
            <a:off x="-3472" y="0"/>
            <a:ext cx="211223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3074" name="Picture 2" descr="E:\002-KIMS BUSINESS\007-02-Fullslidesppt-Contents\20161228\02-edu\bulb-item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2314" y="3909054"/>
            <a:ext cx="1260665" cy="279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744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Rectangle 1"/>
          <p:cNvSpPr/>
          <p:nvPr userDrawn="1"/>
        </p:nvSpPr>
        <p:spPr>
          <a:xfrm>
            <a:off x="0" y="4533123"/>
            <a:ext cx="12192000" cy="23248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Oval 3"/>
          <p:cNvSpPr/>
          <p:nvPr userDrawn="1"/>
        </p:nvSpPr>
        <p:spPr>
          <a:xfrm>
            <a:off x="5391415" y="3813043"/>
            <a:ext cx="1440160" cy="1440160"/>
          </a:xfrm>
          <a:prstGeom prst="ellipse">
            <a:avLst/>
          </a:prstGeom>
          <a:solidFill>
            <a:schemeClr val="accent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5"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877409" y="4013590"/>
            <a:ext cx="468171" cy="103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7983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6618000"/>
            <a:ext cx="12192000" cy="2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5" name="Rectangle 4"/>
          <p:cNvSpPr/>
          <p:nvPr userDrawn="1"/>
        </p:nvSpPr>
        <p:spPr>
          <a:xfrm>
            <a:off x="0" y="0"/>
            <a:ext cx="12192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28355314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1472850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91344" y="123479"/>
            <a:ext cx="11809312" cy="6611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bg1"/>
                </a:solidFill>
                <a:latin typeface="+mn-lt"/>
                <a:cs typeface="Arial" pitchFamily="34" charset="0"/>
              </a:defRPr>
            </a:lvl1pPr>
          </a:lstStyle>
          <a:p>
            <a:pPr lvl="0"/>
            <a:r>
              <a:rPr lang="en-US" altLang="ko-KR" dirty="0"/>
              <a:t>Insert the title of your subtitle Here</a:t>
            </a:r>
          </a:p>
        </p:txBody>
      </p:sp>
      <p:sp>
        <p:nvSpPr>
          <p:cNvPr id="6" name="Picture Placeholder 2"/>
          <p:cNvSpPr>
            <a:spLocks noGrp="1"/>
          </p:cNvSpPr>
          <p:nvPr>
            <p:ph type="pic" idx="12" hasCustomPrompt="1"/>
          </p:nvPr>
        </p:nvSpPr>
        <p:spPr>
          <a:xfrm>
            <a:off x="0" y="1797032"/>
            <a:ext cx="2880320" cy="2496064"/>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103893" y="1797032"/>
            <a:ext cx="2880320" cy="2496064"/>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207787" y="1797032"/>
            <a:ext cx="2880320" cy="2496064"/>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9" name="Picture Placeholder 2"/>
          <p:cNvSpPr>
            <a:spLocks noGrp="1"/>
          </p:cNvSpPr>
          <p:nvPr>
            <p:ph type="pic" idx="15" hasCustomPrompt="1"/>
          </p:nvPr>
        </p:nvSpPr>
        <p:spPr>
          <a:xfrm>
            <a:off x="9311680" y="1797032"/>
            <a:ext cx="2880320" cy="2496064"/>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3" name="Rectangle 2"/>
          <p:cNvSpPr/>
          <p:nvPr userDrawn="1"/>
        </p:nvSpPr>
        <p:spPr>
          <a:xfrm>
            <a:off x="0" y="4293096"/>
            <a:ext cx="2880000" cy="2112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2" name="Rectangle 11"/>
          <p:cNvSpPr/>
          <p:nvPr userDrawn="1"/>
        </p:nvSpPr>
        <p:spPr>
          <a:xfrm>
            <a:off x="3104000" y="4293096"/>
            <a:ext cx="2880000" cy="2112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3" name="Rectangle 12"/>
          <p:cNvSpPr/>
          <p:nvPr userDrawn="1"/>
        </p:nvSpPr>
        <p:spPr>
          <a:xfrm>
            <a:off x="6208000" y="4293096"/>
            <a:ext cx="2880000" cy="2112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4" name="Rectangle 13"/>
          <p:cNvSpPr/>
          <p:nvPr userDrawn="1"/>
        </p:nvSpPr>
        <p:spPr>
          <a:xfrm>
            <a:off x="9312000" y="4293096"/>
            <a:ext cx="2880000" cy="2112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2176768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36A32AD-4FED-4549-BD4E-98C3AC263B31}"/>
              </a:ext>
            </a:extLst>
          </p:cNvPr>
          <p:cNvSpPr>
            <a:spLocks noGrp="1"/>
          </p:cNvSpPr>
          <p:nvPr>
            <p:ph type="pic" sz="quarter" idx="48" hasCustomPrompt="1"/>
          </p:nvPr>
        </p:nvSpPr>
        <p:spPr>
          <a:xfrm rot="694714">
            <a:off x="4965143" y="1215344"/>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r>
              <a:rPr lang="en-US" altLang="ko-KR" dirty="0"/>
              <a:t>Your Picture Here And Send To Back</a:t>
            </a:r>
            <a:endParaRPr lang="ko-KR" altLang="en-US" dirty="0"/>
          </a:p>
        </p:txBody>
      </p:sp>
      <p:sp>
        <p:nvSpPr>
          <p:cNvPr id="3" name="그림 개체 틀 2">
            <a:extLst>
              <a:ext uri="{FF2B5EF4-FFF2-40B4-BE49-F238E27FC236}">
                <a16:creationId xmlns:a16="http://schemas.microsoft.com/office/drawing/2014/main" id="{8BDFF6FA-DEAA-4DA7-B6CB-BE90E6F5FA14}"/>
              </a:ext>
            </a:extLst>
          </p:cNvPr>
          <p:cNvSpPr>
            <a:spLocks noGrp="1"/>
          </p:cNvSpPr>
          <p:nvPr>
            <p:ph type="pic" sz="quarter" idx="49" hasCustomPrompt="1"/>
          </p:nvPr>
        </p:nvSpPr>
        <p:spPr>
          <a:xfrm rot="21398040">
            <a:off x="8011850" y="2309449"/>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r>
              <a:rPr lang="en-US" altLang="ko-KR" dirty="0"/>
              <a:t>Your Picture Here And Send To Back</a:t>
            </a:r>
            <a:endParaRPr lang="ko-KR" altLang="en-US" dirty="0"/>
          </a:p>
        </p:txBody>
      </p:sp>
      <p:sp>
        <p:nvSpPr>
          <p:cNvPr id="4" name="그림 개체 틀 2">
            <a:extLst>
              <a:ext uri="{FF2B5EF4-FFF2-40B4-BE49-F238E27FC236}">
                <a16:creationId xmlns:a16="http://schemas.microsoft.com/office/drawing/2014/main" id="{D7896899-7691-4A19-9A29-BFC7577B99D3}"/>
              </a:ext>
            </a:extLst>
          </p:cNvPr>
          <p:cNvSpPr>
            <a:spLocks noGrp="1"/>
          </p:cNvSpPr>
          <p:nvPr>
            <p:ph type="pic" sz="quarter" idx="50" hasCustomPrompt="1"/>
          </p:nvPr>
        </p:nvSpPr>
        <p:spPr>
          <a:xfrm rot="20741363">
            <a:off x="4999774" y="3597041"/>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3544100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5737872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2346339"/>
            <a:ext cx="12192000" cy="29485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30944" y="1389641"/>
            <a:ext cx="3825696" cy="4632841"/>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9840416" y="1566977"/>
            <a:ext cx="1344149" cy="34081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9" name="Picture Placeholder 2"/>
          <p:cNvSpPr>
            <a:spLocks noGrp="1"/>
          </p:cNvSpPr>
          <p:nvPr>
            <p:ph type="pic" idx="12" hasCustomPrompt="1"/>
          </p:nvPr>
        </p:nvSpPr>
        <p:spPr>
          <a:xfrm>
            <a:off x="7524359" y="1681512"/>
            <a:ext cx="2206355" cy="34081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09398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4079776" cy="685800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 name="Rectangle 1"/>
          <p:cNvSpPr/>
          <p:nvPr userDrawn="1"/>
        </p:nvSpPr>
        <p:spPr>
          <a:xfrm>
            <a:off x="6480043" y="0"/>
            <a:ext cx="48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3" name="Rectangle 2"/>
          <p:cNvSpPr/>
          <p:nvPr userDrawn="1"/>
        </p:nvSpPr>
        <p:spPr>
          <a:xfrm>
            <a:off x="6528043" y="1749000"/>
            <a:ext cx="240000" cy="3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489144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12192000" cy="41021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7369531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175787" y="242176"/>
            <a:ext cx="801621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4175787" y="1010261"/>
            <a:ext cx="801621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0" y="-1"/>
            <a:ext cx="4079776" cy="685800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4195293" y="1508787"/>
            <a:ext cx="4079776" cy="5349213"/>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1414508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5" name="Rectangle 4"/>
          <p:cNvSpPr/>
          <p:nvPr userDrawn="1"/>
        </p:nvSpPr>
        <p:spPr>
          <a:xfrm>
            <a:off x="0" y="548680"/>
            <a:ext cx="8592277" cy="5760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6" name="Picture Placeholder 2"/>
          <p:cNvSpPr>
            <a:spLocks noGrp="1"/>
          </p:cNvSpPr>
          <p:nvPr>
            <p:ph type="pic" idx="1" hasCustomPrompt="1"/>
          </p:nvPr>
        </p:nvSpPr>
        <p:spPr>
          <a:xfrm>
            <a:off x="180829" y="260650"/>
            <a:ext cx="2592288" cy="633670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2965139" y="260650"/>
            <a:ext cx="2592288" cy="633670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5749448" y="260650"/>
            <a:ext cx="2592288" cy="633670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063894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8592277" y="356659"/>
            <a:ext cx="2880000" cy="2880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8592277" y="3621021"/>
            <a:ext cx="2880000" cy="2880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5314951" y="356659"/>
            <a:ext cx="2880000" cy="2880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5314951" y="3621021"/>
            <a:ext cx="2880000" cy="2880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6190429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27381" y="4389107"/>
            <a:ext cx="11664619"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527381" y="5157192"/>
            <a:ext cx="11664619"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6618000"/>
            <a:ext cx="12192000" cy="2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6" name="Rectangle 5"/>
          <p:cNvSpPr/>
          <p:nvPr userDrawn="1"/>
        </p:nvSpPr>
        <p:spPr>
          <a:xfrm>
            <a:off x="0" y="0"/>
            <a:ext cx="12192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8416541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32836214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472011" y="1508786"/>
            <a:ext cx="3799787" cy="4865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17" name="Rounded Rectangle 16"/>
          <p:cNvSpPr/>
          <p:nvPr userDrawn="1"/>
        </p:nvSpPr>
        <p:spPr>
          <a:xfrm>
            <a:off x="709243" y="1796667"/>
            <a:ext cx="144693" cy="4320631"/>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bg1"/>
              </a:solidFill>
            </a:endParaRPr>
          </a:p>
        </p:txBody>
      </p:sp>
      <p:sp>
        <p:nvSpPr>
          <p:cNvPr id="18" name="Half Frame 17"/>
          <p:cNvSpPr/>
          <p:nvPr userDrawn="1"/>
        </p:nvSpPr>
        <p:spPr>
          <a:xfrm rot="5400000">
            <a:off x="3456857" y="1650935"/>
            <a:ext cx="669775" cy="669775"/>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Tree>
    <p:extLst>
      <p:ext uri="{BB962C8B-B14F-4D97-AF65-F5344CB8AC3E}">
        <p14:creationId xmlns:p14="http://schemas.microsoft.com/office/powerpoint/2010/main" val="2458524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175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DDCA83B1-3892-4542-B2D1-8ADAD2B30AF1}"/>
              </a:ext>
            </a:extLst>
          </p:cNvPr>
          <p:cNvSpPr>
            <a:spLocks noGrp="1"/>
          </p:cNvSpPr>
          <p:nvPr>
            <p:ph type="pic" idx="14" hasCustomPrompt="1"/>
          </p:nvPr>
        </p:nvSpPr>
        <p:spPr>
          <a:xfrm>
            <a:off x="4544297" y="553701"/>
            <a:ext cx="3387405" cy="2808624"/>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884DB540-0158-473B-A6E6-39A2F8B4A974}"/>
              </a:ext>
            </a:extLst>
          </p:cNvPr>
          <p:cNvSpPr>
            <a:spLocks noGrp="1"/>
          </p:cNvSpPr>
          <p:nvPr>
            <p:ph type="pic" idx="17" hasCustomPrompt="1"/>
          </p:nvPr>
        </p:nvSpPr>
        <p:spPr>
          <a:xfrm>
            <a:off x="8064908" y="3488723"/>
            <a:ext cx="3387405" cy="2808624"/>
          </a:xfrm>
          <a:prstGeom prst="rect">
            <a:avLst/>
          </a:prstGeom>
          <a:solidFill>
            <a:schemeClr val="bg1">
              <a:lumMod val="95000"/>
            </a:schemeClr>
          </a:solidFill>
          <a:ln w="38100">
            <a:noFill/>
          </a:ln>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Rectangle 1">
            <a:extLst>
              <a:ext uri="{FF2B5EF4-FFF2-40B4-BE49-F238E27FC236}">
                <a16:creationId xmlns:a16="http://schemas.microsoft.com/office/drawing/2014/main" id="{AFAB0C53-E1C1-4D27-8BFA-DAD83DE0B001}"/>
              </a:ext>
            </a:extLst>
          </p:cNvPr>
          <p:cNvSpPr/>
          <p:nvPr userDrawn="1"/>
        </p:nvSpPr>
        <p:spPr>
          <a:xfrm>
            <a:off x="8064908" y="553701"/>
            <a:ext cx="3387405" cy="2808312"/>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8">
            <a:extLst>
              <a:ext uri="{FF2B5EF4-FFF2-40B4-BE49-F238E27FC236}">
                <a16:creationId xmlns:a16="http://schemas.microsoft.com/office/drawing/2014/main" id="{5C3FC56B-35C1-4C64-B929-F426420CE43A}"/>
              </a:ext>
            </a:extLst>
          </p:cNvPr>
          <p:cNvSpPr/>
          <p:nvPr userDrawn="1"/>
        </p:nvSpPr>
        <p:spPr>
          <a:xfrm>
            <a:off x="4544297" y="3489035"/>
            <a:ext cx="3387405" cy="2808312"/>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594061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2371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13" name="Oval 9">
            <a:extLst>
              <a:ext uri="{FF2B5EF4-FFF2-40B4-BE49-F238E27FC236}">
                <a16:creationId xmlns:a16="http://schemas.microsoft.com/office/drawing/2014/main" id="{89D50E62-EEDC-4405-8673-26172D9E2880}"/>
              </a:ext>
            </a:extLst>
          </p:cNvPr>
          <p:cNvSpPr/>
          <p:nvPr userDrawn="1"/>
        </p:nvSpPr>
        <p:spPr>
          <a:xfrm>
            <a:off x="6714751" y="3743880"/>
            <a:ext cx="2520000" cy="252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2" name="Group 21">
            <a:extLst>
              <a:ext uri="{FF2B5EF4-FFF2-40B4-BE49-F238E27FC236}">
                <a16:creationId xmlns:a16="http://schemas.microsoft.com/office/drawing/2014/main" id="{F5A36662-CF2D-49A7-B095-3B7750D49F3B}"/>
              </a:ext>
            </a:extLst>
          </p:cNvPr>
          <p:cNvGrpSpPr/>
          <p:nvPr userDrawn="1"/>
        </p:nvGrpSpPr>
        <p:grpSpPr>
          <a:xfrm>
            <a:off x="7046168" y="2341950"/>
            <a:ext cx="1890757" cy="3323855"/>
            <a:chOff x="4894144" y="965833"/>
            <a:chExt cx="2438029" cy="4926334"/>
          </a:xfrm>
        </p:grpSpPr>
        <p:sp>
          <p:nvSpPr>
            <p:cNvPr id="23" name="Graphic 2">
              <a:extLst>
                <a:ext uri="{FF2B5EF4-FFF2-40B4-BE49-F238E27FC236}">
                  <a16:creationId xmlns:a16="http://schemas.microsoft.com/office/drawing/2014/main" id="{1D009F7A-A4CF-4E0C-AA44-A9921C3FE8D4}"/>
                </a:ext>
              </a:extLst>
            </p:cNvPr>
            <p:cNvSpPr/>
            <p:nvPr/>
          </p:nvSpPr>
          <p:spPr>
            <a:xfrm>
              <a:off x="4897966" y="965833"/>
              <a:ext cx="2433289" cy="4926334"/>
            </a:xfrm>
            <a:custGeom>
              <a:avLst/>
              <a:gdLst>
                <a:gd name="connsiteX0" fmla="*/ 2940654 w 3387838"/>
                <a:gd name="connsiteY0" fmla="*/ 6858876 h 6858875"/>
                <a:gd name="connsiteX1" fmla="*/ 447185 w 3387838"/>
                <a:gd name="connsiteY1" fmla="*/ 6858876 h 6858875"/>
                <a:gd name="connsiteX2" fmla="*/ 0 w 3387838"/>
                <a:gd name="connsiteY2" fmla="*/ 6411691 h 6858875"/>
                <a:gd name="connsiteX3" fmla="*/ 0 w 3387838"/>
                <a:gd name="connsiteY3" fmla="*/ 447185 h 6858875"/>
                <a:gd name="connsiteX4" fmla="*/ 447185 w 3387838"/>
                <a:gd name="connsiteY4" fmla="*/ 0 h 6858875"/>
                <a:gd name="connsiteX5" fmla="*/ 2940654 w 3387838"/>
                <a:gd name="connsiteY5" fmla="*/ 0 h 6858875"/>
                <a:gd name="connsiteX6" fmla="*/ 3387838 w 3387838"/>
                <a:gd name="connsiteY6" fmla="*/ 447185 h 6858875"/>
                <a:gd name="connsiteX7" fmla="*/ 3387838 w 3387838"/>
                <a:gd name="connsiteY7" fmla="*/ 6411759 h 6858875"/>
                <a:gd name="connsiteX8" fmla="*/ 2940654 w 3387838"/>
                <a:gd name="connsiteY8" fmla="*/ 6858876 h 685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838" h="6858875">
                  <a:moveTo>
                    <a:pt x="2940654" y="6858876"/>
                  </a:moveTo>
                  <a:lnTo>
                    <a:pt x="447185" y="6858876"/>
                  </a:lnTo>
                  <a:cubicBezTo>
                    <a:pt x="200216" y="6858876"/>
                    <a:pt x="0" y="6658660"/>
                    <a:pt x="0" y="6411691"/>
                  </a:cubicBezTo>
                  <a:lnTo>
                    <a:pt x="0" y="447185"/>
                  </a:lnTo>
                  <a:cubicBezTo>
                    <a:pt x="67" y="200216"/>
                    <a:pt x="200216" y="0"/>
                    <a:pt x="447185" y="0"/>
                  </a:cubicBezTo>
                  <a:lnTo>
                    <a:pt x="2940654" y="0"/>
                  </a:lnTo>
                  <a:cubicBezTo>
                    <a:pt x="3187622" y="0"/>
                    <a:pt x="3387838" y="200216"/>
                    <a:pt x="3387838" y="447185"/>
                  </a:cubicBezTo>
                  <a:lnTo>
                    <a:pt x="3387838" y="6411759"/>
                  </a:lnTo>
                  <a:cubicBezTo>
                    <a:pt x="3387771" y="6658660"/>
                    <a:pt x="3187555" y="6858876"/>
                    <a:pt x="2940654" y="6858876"/>
                  </a:cubicBezTo>
                  <a:close/>
                </a:path>
              </a:pathLst>
            </a:custGeom>
            <a:solidFill>
              <a:srgbClr val="D0D4D8"/>
            </a:solidFill>
            <a:ln w="6728" cap="flat">
              <a:noFill/>
              <a:prstDash val="solid"/>
              <a:miter/>
            </a:ln>
          </p:spPr>
          <p:txBody>
            <a:bodyPr rtlCol="0" anchor="ctr"/>
            <a:lstStyle/>
            <a:p>
              <a:endParaRPr lang="en-US"/>
            </a:p>
          </p:txBody>
        </p:sp>
        <p:sp>
          <p:nvSpPr>
            <p:cNvPr id="24" name="Graphic 2">
              <a:extLst>
                <a:ext uri="{FF2B5EF4-FFF2-40B4-BE49-F238E27FC236}">
                  <a16:creationId xmlns:a16="http://schemas.microsoft.com/office/drawing/2014/main" id="{DF562693-908C-4D38-88E5-3D855B74BA2B}"/>
                </a:ext>
              </a:extLst>
            </p:cNvPr>
            <p:cNvSpPr/>
            <p:nvPr/>
          </p:nvSpPr>
          <p:spPr>
            <a:xfrm>
              <a:off x="4927337" y="991671"/>
              <a:ext cx="2374499" cy="4874610"/>
            </a:xfrm>
            <a:custGeom>
              <a:avLst/>
              <a:gdLst>
                <a:gd name="connsiteX0" fmla="*/ 2858870 w 3305986"/>
                <a:gd name="connsiteY0" fmla="*/ 6786860 h 6786860"/>
                <a:gd name="connsiteX1" fmla="*/ 447185 w 3305986"/>
                <a:gd name="connsiteY1" fmla="*/ 6786860 h 6786860"/>
                <a:gd name="connsiteX2" fmla="*/ 0 w 3305986"/>
                <a:gd name="connsiteY2" fmla="*/ 6339676 h 6786860"/>
                <a:gd name="connsiteX3" fmla="*/ 0 w 3305986"/>
                <a:gd name="connsiteY3" fmla="*/ 447185 h 6786860"/>
                <a:gd name="connsiteX4" fmla="*/ 447185 w 3305986"/>
                <a:gd name="connsiteY4" fmla="*/ 0 h 6786860"/>
                <a:gd name="connsiteX5" fmla="*/ 2858802 w 3305986"/>
                <a:gd name="connsiteY5" fmla="*/ 0 h 6786860"/>
                <a:gd name="connsiteX6" fmla="*/ 3305987 w 3305986"/>
                <a:gd name="connsiteY6" fmla="*/ 447185 h 6786860"/>
                <a:gd name="connsiteX7" fmla="*/ 3305987 w 3305986"/>
                <a:gd name="connsiteY7" fmla="*/ 6339743 h 6786860"/>
                <a:gd name="connsiteX8" fmla="*/ 2858870 w 3305986"/>
                <a:gd name="connsiteY8" fmla="*/ 6786860 h 678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986" h="6786860">
                  <a:moveTo>
                    <a:pt x="2858870" y="6786860"/>
                  </a:moveTo>
                  <a:lnTo>
                    <a:pt x="447185" y="6786860"/>
                  </a:lnTo>
                  <a:cubicBezTo>
                    <a:pt x="200216" y="6786860"/>
                    <a:pt x="0" y="6586644"/>
                    <a:pt x="0" y="6339676"/>
                  </a:cubicBezTo>
                  <a:lnTo>
                    <a:pt x="0" y="447185"/>
                  </a:lnTo>
                  <a:cubicBezTo>
                    <a:pt x="0" y="200216"/>
                    <a:pt x="200216" y="0"/>
                    <a:pt x="447185" y="0"/>
                  </a:cubicBezTo>
                  <a:lnTo>
                    <a:pt x="2858802" y="0"/>
                  </a:lnTo>
                  <a:cubicBezTo>
                    <a:pt x="3105771" y="0"/>
                    <a:pt x="3305987" y="200216"/>
                    <a:pt x="3305987" y="447185"/>
                  </a:cubicBezTo>
                  <a:lnTo>
                    <a:pt x="3305987" y="6339743"/>
                  </a:lnTo>
                  <a:cubicBezTo>
                    <a:pt x="3305987" y="6586644"/>
                    <a:pt x="3105771" y="6786860"/>
                    <a:pt x="2858870" y="6786860"/>
                  </a:cubicBezTo>
                  <a:close/>
                </a:path>
              </a:pathLst>
            </a:custGeom>
            <a:solidFill>
              <a:srgbClr val="070808"/>
            </a:solidFill>
            <a:ln w="6728" cap="flat">
              <a:noFill/>
              <a:prstDash val="solid"/>
              <a:miter/>
            </a:ln>
          </p:spPr>
          <p:txBody>
            <a:bodyPr rtlCol="0" anchor="ctr"/>
            <a:lstStyle/>
            <a:p>
              <a:endParaRPr lang="en-US"/>
            </a:p>
          </p:txBody>
        </p:sp>
        <p:sp>
          <p:nvSpPr>
            <p:cNvPr id="25" name="Graphic 2">
              <a:extLst>
                <a:ext uri="{FF2B5EF4-FFF2-40B4-BE49-F238E27FC236}">
                  <a16:creationId xmlns:a16="http://schemas.microsoft.com/office/drawing/2014/main" id="{B7C71F59-D62F-479F-A6F1-4F76AA576C49}"/>
                </a:ext>
              </a:extLst>
            </p:cNvPr>
            <p:cNvSpPr/>
            <p:nvPr/>
          </p:nvSpPr>
          <p:spPr>
            <a:xfrm>
              <a:off x="5034997" y="1075621"/>
              <a:ext cx="2159229" cy="4706758"/>
            </a:xfrm>
            <a:custGeom>
              <a:avLst/>
              <a:gdLst>
                <a:gd name="connsiteX0" fmla="*/ 2682906 w 3006269"/>
                <a:gd name="connsiteY0" fmla="*/ 0 h 6553162"/>
                <a:gd name="connsiteX1" fmla="*/ 2383121 w 3006269"/>
                <a:gd name="connsiteY1" fmla="*/ 0 h 6553162"/>
                <a:gd name="connsiteX2" fmla="*/ 2355366 w 3006269"/>
                <a:gd name="connsiteY2" fmla="*/ 27755 h 6553162"/>
                <a:gd name="connsiteX3" fmla="*/ 2355366 w 3006269"/>
                <a:gd name="connsiteY3" fmla="*/ 27755 h 6553162"/>
                <a:gd name="connsiteX4" fmla="*/ 2140599 w 3006269"/>
                <a:gd name="connsiteY4" fmla="*/ 242523 h 6553162"/>
                <a:gd name="connsiteX5" fmla="*/ 852197 w 3006269"/>
                <a:gd name="connsiteY5" fmla="*/ 242523 h 6553162"/>
                <a:gd name="connsiteX6" fmla="*/ 637430 w 3006269"/>
                <a:gd name="connsiteY6" fmla="*/ 27755 h 6553162"/>
                <a:gd name="connsiteX7" fmla="*/ 637430 w 3006269"/>
                <a:gd name="connsiteY7" fmla="*/ 27755 h 6553162"/>
                <a:gd name="connsiteX8" fmla="*/ 609675 w 3006269"/>
                <a:gd name="connsiteY8" fmla="*/ 0 h 6553162"/>
                <a:gd name="connsiteX9" fmla="*/ 323363 w 3006269"/>
                <a:gd name="connsiteY9" fmla="*/ 0 h 6553162"/>
                <a:gd name="connsiteX10" fmla="*/ 0 w 3006269"/>
                <a:gd name="connsiteY10" fmla="*/ 323363 h 6553162"/>
                <a:gd name="connsiteX11" fmla="*/ 0 w 3006269"/>
                <a:gd name="connsiteY11" fmla="*/ 6229799 h 6553162"/>
                <a:gd name="connsiteX12" fmla="*/ 323363 w 3006269"/>
                <a:gd name="connsiteY12" fmla="*/ 6553163 h 6553162"/>
                <a:gd name="connsiteX13" fmla="*/ 2682906 w 3006269"/>
                <a:gd name="connsiteY13" fmla="*/ 6553163 h 6553162"/>
                <a:gd name="connsiteX14" fmla="*/ 3006269 w 3006269"/>
                <a:gd name="connsiteY14" fmla="*/ 6229799 h 6553162"/>
                <a:gd name="connsiteX15" fmla="*/ 3006269 w 3006269"/>
                <a:gd name="connsiteY15" fmla="*/ 323363 h 6553162"/>
                <a:gd name="connsiteX16" fmla="*/ 2682906 w 3006269"/>
                <a:gd name="connsiteY16" fmla="*/ 0 h 655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6269" h="6553162">
                  <a:moveTo>
                    <a:pt x="2682906" y="0"/>
                  </a:moveTo>
                  <a:lnTo>
                    <a:pt x="2383121" y="0"/>
                  </a:lnTo>
                  <a:cubicBezTo>
                    <a:pt x="2367761" y="0"/>
                    <a:pt x="2355366" y="12463"/>
                    <a:pt x="2355366" y="27755"/>
                  </a:cubicBezTo>
                  <a:lnTo>
                    <a:pt x="2355366" y="27755"/>
                  </a:lnTo>
                  <a:cubicBezTo>
                    <a:pt x="2355366" y="146322"/>
                    <a:pt x="2259233" y="242523"/>
                    <a:pt x="2140599" y="242523"/>
                  </a:cubicBezTo>
                  <a:lnTo>
                    <a:pt x="852197" y="242523"/>
                  </a:lnTo>
                  <a:cubicBezTo>
                    <a:pt x="733631" y="242523"/>
                    <a:pt x="637430" y="146389"/>
                    <a:pt x="637430" y="27755"/>
                  </a:cubicBezTo>
                  <a:lnTo>
                    <a:pt x="637430" y="27755"/>
                  </a:lnTo>
                  <a:cubicBezTo>
                    <a:pt x="637430" y="12396"/>
                    <a:pt x="624967" y="0"/>
                    <a:pt x="609675" y="0"/>
                  </a:cubicBezTo>
                  <a:lnTo>
                    <a:pt x="323363" y="0"/>
                  </a:lnTo>
                  <a:cubicBezTo>
                    <a:pt x="144772" y="0"/>
                    <a:pt x="0" y="144773"/>
                    <a:pt x="0" y="323363"/>
                  </a:cubicBezTo>
                  <a:lnTo>
                    <a:pt x="0" y="6229799"/>
                  </a:lnTo>
                  <a:cubicBezTo>
                    <a:pt x="0" y="6408390"/>
                    <a:pt x="144772" y="6553163"/>
                    <a:pt x="323363" y="6553163"/>
                  </a:cubicBezTo>
                  <a:lnTo>
                    <a:pt x="2682906" y="6553163"/>
                  </a:lnTo>
                  <a:cubicBezTo>
                    <a:pt x="2861497" y="6553163"/>
                    <a:pt x="3006269" y="6408390"/>
                    <a:pt x="3006269" y="6229799"/>
                  </a:cubicBezTo>
                  <a:lnTo>
                    <a:pt x="3006269" y="323363"/>
                  </a:lnTo>
                  <a:cubicBezTo>
                    <a:pt x="3006269" y="144773"/>
                    <a:pt x="2861497" y="0"/>
                    <a:pt x="2682906" y="0"/>
                  </a:cubicBezTo>
                  <a:close/>
                </a:path>
              </a:pathLst>
            </a:custGeom>
            <a:solidFill>
              <a:schemeClr val="accent6"/>
            </a:solidFill>
            <a:ln w="6728" cap="flat">
              <a:noFill/>
              <a:prstDash val="solid"/>
              <a:miter/>
            </a:ln>
          </p:spPr>
          <p:txBody>
            <a:bodyPr rtlCol="0" anchor="ctr"/>
            <a:lstStyle/>
            <a:p>
              <a:endParaRPr lang="en-US"/>
            </a:p>
          </p:txBody>
        </p:sp>
        <p:sp>
          <p:nvSpPr>
            <p:cNvPr id="26" name="Graphic 2">
              <a:extLst>
                <a:ext uri="{FF2B5EF4-FFF2-40B4-BE49-F238E27FC236}">
                  <a16:creationId xmlns:a16="http://schemas.microsoft.com/office/drawing/2014/main" id="{C3AC0EB1-A356-4E9A-8D13-33D14D61A66C}"/>
                </a:ext>
              </a:extLst>
            </p:cNvPr>
            <p:cNvSpPr/>
            <p:nvPr/>
          </p:nvSpPr>
          <p:spPr>
            <a:xfrm>
              <a:off x="4894579" y="1666608"/>
              <a:ext cx="17225" cy="167851"/>
            </a:xfrm>
            <a:custGeom>
              <a:avLst/>
              <a:gdLst>
                <a:gd name="connsiteX0" fmla="*/ 15158 w 23982"/>
                <a:gd name="connsiteY0" fmla="*/ 233697 h 233697"/>
                <a:gd name="connsiteX1" fmla="*/ 0 w 23982"/>
                <a:gd name="connsiteY1" fmla="*/ 233697 h 233697"/>
                <a:gd name="connsiteX2" fmla="*/ 0 w 23982"/>
                <a:gd name="connsiteY2" fmla="*/ 0 h 233697"/>
                <a:gd name="connsiteX3" fmla="*/ 15158 w 23982"/>
                <a:gd name="connsiteY3" fmla="*/ 0 h 233697"/>
                <a:gd name="connsiteX4" fmla="*/ 23983 w 23982"/>
                <a:gd name="connsiteY4" fmla="*/ 8825 h 233697"/>
                <a:gd name="connsiteX5" fmla="*/ 23983 w 23982"/>
                <a:gd name="connsiteY5" fmla="*/ 224805 h 233697"/>
                <a:gd name="connsiteX6" fmla="*/ 15158 w 23982"/>
                <a:gd name="connsiteY6" fmla="*/ 233697 h 23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2" h="233697">
                  <a:moveTo>
                    <a:pt x="15158" y="233697"/>
                  </a:moveTo>
                  <a:lnTo>
                    <a:pt x="0" y="233697"/>
                  </a:lnTo>
                  <a:lnTo>
                    <a:pt x="0" y="0"/>
                  </a:lnTo>
                  <a:lnTo>
                    <a:pt x="15158" y="0"/>
                  </a:lnTo>
                  <a:cubicBezTo>
                    <a:pt x="20008" y="0"/>
                    <a:pt x="23983" y="3975"/>
                    <a:pt x="23983" y="8825"/>
                  </a:cubicBezTo>
                  <a:lnTo>
                    <a:pt x="23983" y="224805"/>
                  </a:lnTo>
                  <a:cubicBezTo>
                    <a:pt x="23983" y="229723"/>
                    <a:pt x="20008" y="233697"/>
                    <a:pt x="15158" y="233697"/>
                  </a:cubicBezTo>
                  <a:close/>
                </a:path>
              </a:pathLst>
            </a:custGeom>
            <a:solidFill>
              <a:srgbClr val="364551"/>
            </a:solidFill>
            <a:ln w="6728" cap="flat">
              <a:noFill/>
              <a:prstDash val="solid"/>
              <a:miter/>
            </a:ln>
          </p:spPr>
          <p:txBody>
            <a:bodyPr rtlCol="0" anchor="ctr"/>
            <a:lstStyle/>
            <a:p>
              <a:endParaRPr lang="en-US"/>
            </a:p>
          </p:txBody>
        </p:sp>
        <p:sp>
          <p:nvSpPr>
            <p:cNvPr id="27" name="Graphic 2">
              <a:extLst>
                <a:ext uri="{FF2B5EF4-FFF2-40B4-BE49-F238E27FC236}">
                  <a16:creationId xmlns:a16="http://schemas.microsoft.com/office/drawing/2014/main" id="{FE449D0A-AAB6-42A6-BC62-BA6FEBCF9EE6}"/>
                </a:ext>
              </a:extLst>
            </p:cNvPr>
            <p:cNvSpPr/>
            <p:nvPr/>
          </p:nvSpPr>
          <p:spPr>
            <a:xfrm>
              <a:off x="4894579" y="2026747"/>
              <a:ext cx="24047" cy="334783"/>
            </a:xfrm>
            <a:custGeom>
              <a:avLst/>
              <a:gdLst>
                <a:gd name="connsiteX0" fmla="*/ 24656 w 33481"/>
                <a:gd name="connsiteY0" fmla="*/ 466115 h 466115"/>
                <a:gd name="connsiteX1" fmla="*/ 10105 w 33481"/>
                <a:gd name="connsiteY1" fmla="*/ 466115 h 466115"/>
                <a:gd name="connsiteX2" fmla="*/ 0 w 33481"/>
                <a:gd name="connsiteY2" fmla="*/ 456010 h 466115"/>
                <a:gd name="connsiteX3" fmla="*/ 0 w 33481"/>
                <a:gd name="connsiteY3" fmla="*/ 10105 h 466115"/>
                <a:gd name="connsiteX4" fmla="*/ 10105 w 33481"/>
                <a:gd name="connsiteY4" fmla="*/ 0 h 466115"/>
                <a:gd name="connsiteX5" fmla="*/ 24656 w 33481"/>
                <a:gd name="connsiteY5" fmla="*/ 0 h 466115"/>
                <a:gd name="connsiteX6" fmla="*/ 33482 w 33481"/>
                <a:gd name="connsiteY6" fmla="*/ 8825 h 466115"/>
                <a:gd name="connsiteX7" fmla="*/ 33482 w 33481"/>
                <a:gd name="connsiteY7" fmla="*/ 457223 h 466115"/>
                <a:gd name="connsiteX8" fmla="*/ 24656 w 33481"/>
                <a:gd name="connsiteY8" fmla="*/ 466115 h 4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5">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3"/>
                  </a:lnTo>
                  <a:cubicBezTo>
                    <a:pt x="33482" y="462140"/>
                    <a:pt x="29507" y="466115"/>
                    <a:pt x="24656" y="466115"/>
                  </a:cubicBezTo>
                  <a:close/>
                </a:path>
              </a:pathLst>
            </a:custGeom>
            <a:solidFill>
              <a:srgbClr val="364551"/>
            </a:solidFill>
            <a:ln w="6728" cap="flat">
              <a:noFill/>
              <a:prstDash val="solid"/>
              <a:miter/>
            </a:ln>
          </p:spPr>
          <p:txBody>
            <a:bodyPr rtlCol="0" anchor="ctr"/>
            <a:lstStyle/>
            <a:p>
              <a:endParaRPr lang="en-US"/>
            </a:p>
          </p:txBody>
        </p:sp>
        <p:sp>
          <p:nvSpPr>
            <p:cNvPr id="28" name="Graphic 2">
              <a:extLst>
                <a:ext uri="{FF2B5EF4-FFF2-40B4-BE49-F238E27FC236}">
                  <a16:creationId xmlns:a16="http://schemas.microsoft.com/office/drawing/2014/main" id="{F187ABEC-F3DA-4513-93D1-CEC8BB565EDB}"/>
                </a:ext>
              </a:extLst>
            </p:cNvPr>
            <p:cNvSpPr/>
            <p:nvPr/>
          </p:nvSpPr>
          <p:spPr>
            <a:xfrm>
              <a:off x="4894627" y="2050794"/>
              <a:ext cx="13596" cy="280349"/>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p>
          </p:txBody>
        </p:sp>
        <p:sp>
          <p:nvSpPr>
            <p:cNvPr id="29" name="Graphic 2">
              <a:extLst>
                <a:ext uri="{FF2B5EF4-FFF2-40B4-BE49-F238E27FC236}">
                  <a16:creationId xmlns:a16="http://schemas.microsoft.com/office/drawing/2014/main" id="{250AD4EE-DD35-4031-A9A4-DE01E5B2AB3D}"/>
                </a:ext>
              </a:extLst>
            </p:cNvPr>
            <p:cNvSpPr/>
            <p:nvPr/>
          </p:nvSpPr>
          <p:spPr>
            <a:xfrm>
              <a:off x="4894144" y="2473786"/>
              <a:ext cx="24047" cy="334783"/>
            </a:xfrm>
            <a:custGeom>
              <a:avLst/>
              <a:gdLst>
                <a:gd name="connsiteX0" fmla="*/ 24656 w 33481"/>
                <a:gd name="connsiteY0" fmla="*/ 466115 h 466114"/>
                <a:gd name="connsiteX1" fmla="*/ 10105 w 33481"/>
                <a:gd name="connsiteY1" fmla="*/ 466115 h 466114"/>
                <a:gd name="connsiteX2" fmla="*/ 0 w 33481"/>
                <a:gd name="connsiteY2" fmla="*/ 456010 h 466114"/>
                <a:gd name="connsiteX3" fmla="*/ 0 w 33481"/>
                <a:gd name="connsiteY3" fmla="*/ 10105 h 466114"/>
                <a:gd name="connsiteX4" fmla="*/ 10105 w 33481"/>
                <a:gd name="connsiteY4" fmla="*/ 0 h 466114"/>
                <a:gd name="connsiteX5" fmla="*/ 24656 w 33481"/>
                <a:gd name="connsiteY5" fmla="*/ 0 h 466114"/>
                <a:gd name="connsiteX6" fmla="*/ 33482 w 33481"/>
                <a:gd name="connsiteY6" fmla="*/ 8825 h 466114"/>
                <a:gd name="connsiteX7" fmla="*/ 33482 w 33481"/>
                <a:gd name="connsiteY7" fmla="*/ 457222 h 466114"/>
                <a:gd name="connsiteX8" fmla="*/ 24656 w 33481"/>
                <a:gd name="connsiteY8" fmla="*/ 466115 h 46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4">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2"/>
                  </a:lnTo>
                  <a:cubicBezTo>
                    <a:pt x="33482" y="462208"/>
                    <a:pt x="29507" y="466115"/>
                    <a:pt x="24656" y="466115"/>
                  </a:cubicBezTo>
                  <a:close/>
                </a:path>
              </a:pathLst>
            </a:custGeom>
            <a:solidFill>
              <a:srgbClr val="364551"/>
            </a:solidFill>
            <a:ln w="6728" cap="flat">
              <a:noFill/>
              <a:prstDash val="solid"/>
              <a:miter/>
            </a:ln>
          </p:spPr>
          <p:txBody>
            <a:bodyPr rtlCol="0" anchor="ctr"/>
            <a:lstStyle/>
            <a:p>
              <a:endParaRPr lang="en-US"/>
            </a:p>
          </p:txBody>
        </p:sp>
        <p:sp>
          <p:nvSpPr>
            <p:cNvPr id="30" name="Graphic 2">
              <a:extLst>
                <a:ext uri="{FF2B5EF4-FFF2-40B4-BE49-F238E27FC236}">
                  <a16:creationId xmlns:a16="http://schemas.microsoft.com/office/drawing/2014/main" id="{23FBB33E-F4FD-4982-889D-13AEE91687FC}"/>
                </a:ext>
              </a:extLst>
            </p:cNvPr>
            <p:cNvSpPr/>
            <p:nvPr/>
          </p:nvSpPr>
          <p:spPr>
            <a:xfrm>
              <a:off x="4894144" y="2497834"/>
              <a:ext cx="13596" cy="280349"/>
            </a:xfrm>
            <a:custGeom>
              <a:avLst/>
              <a:gdLst>
                <a:gd name="connsiteX0" fmla="*/ 17718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718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718"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91" y="390327"/>
                    <a:pt x="17718" y="390327"/>
                  </a:cubicBezTo>
                  <a:close/>
                </a:path>
              </a:pathLst>
            </a:custGeom>
            <a:solidFill>
              <a:srgbClr val="FAFDFF"/>
            </a:solidFill>
            <a:ln w="6728" cap="flat">
              <a:noFill/>
              <a:prstDash val="solid"/>
              <a:miter/>
            </a:ln>
          </p:spPr>
          <p:txBody>
            <a:bodyPr rtlCol="0" anchor="ctr"/>
            <a:lstStyle/>
            <a:p>
              <a:endParaRPr lang="en-US"/>
            </a:p>
          </p:txBody>
        </p:sp>
        <p:sp>
          <p:nvSpPr>
            <p:cNvPr id="31" name="Graphic 2">
              <a:extLst>
                <a:ext uri="{FF2B5EF4-FFF2-40B4-BE49-F238E27FC236}">
                  <a16:creationId xmlns:a16="http://schemas.microsoft.com/office/drawing/2014/main" id="{A3714243-E381-476D-A7C3-E87883E6ECC4}"/>
                </a:ext>
              </a:extLst>
            </p:cNvPr>
            <p:cNvSpPr/>
            <p:nvPr/>
          </p:nvSpPr>
          <p:spPr>
            <a:xfrm>
              <a:off x="7308126" y="2139051"/>
              <a:ext cx="24047" cy="541828"/>
            </a:xfrm>
            <a:custGeom>
              <a:avLst/>
              <a:gdLst>
                <a:gd name="connsiteX0" fmla="*/ 24656 w 33481"/>
                <a:gd name="connsiteY0" fmla="*/ 754380 h 754380"/>
                <a:gd name="connsiteX1" fmla="*/ 10105 w 33481"/>
                <a:gd name="connsiteY1" fmla="*/ 754380 h 754380"/>
                <a:gd name="connsiteX2" fmla="*/ 0 w 33481"/>
                <a:gd name="connsiteY2" fmla="*/ 744275 h 754380"/>
                <a:gd name="connsiteX3" fmla="*/ 0 w 33481"/>
                <a:gd name="connsiteY3" fmla="*/ 10105 h 754380"/>
                <a:gd name="connsiteX4" fmla="*/ 10105 w 33481"/>
                <a:gd name="connsiteY4" fmla="*/ 0 h 754380"/>
                <a:gd name="connsiteX5" fmla="*/ 24656 w 33481"/>
                <a:gd name="connsiteY5" fmla="*/ 0 h 754380"/>
                <a:gd name="connsiteX6" fmla="*/ 33482 w 33481"/>
                <a:gd name="connsiteY6" fmla="*/ 8825 h 754380"/>
                <a:gd name="connsiteX7" fmla="*/ 33482 w 33481"/>
                <a:gd name="connsiteY7" fmla="*/ 745555 h 754380"/>
                <a:gd name="connsiteX8" fmla="*/ 24656 w 33481"/>
                <a:gd name="connsiteY8" fmla="*/ 754380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754380">
                  <a:moveTo>
                    <a:pt x="24656" y="754380"/>
                  </a:moveTo>
                  <a:lnTo>
                    <a:pt x="10105" y="754380"/>
                  </a:lnTo>
                  <a:cubicBezTo>
                    <a:pt x="4514" y="754380"/>
                    <a:pt x="0" y="749866"/>
                    <a:pt x="0" y="744275"/>
                  </a:cubicBezTo>
                  <a:lnTo>
                    <a:pt x="0" y="10105"/>
                  </a:lnTo>
                  <a:cubicBezTo>
                    <a:pt x="0" y="4514"/>
                    <a:pt x="4514" y="0"/>
                    <a:pt x="10105" y="0"/>
                  </a:cubicBezTo>
                  <a:lnTo>
                    <a:pt x="24656" y="0"/>
                  </a:lnTo>
                  <a:cubicBezTo>
                    <a:pt x="29507" y="0"/>
                    <a:pt x="33482" y="3975"/>
                    <a:pt x="33482" y="8825"/>
                  </a:cubicBezTo>
                  <a:lnTo>
                    <a:pt x="33482" y="745555"/>
                  </a:lnTo>
                  <a:cubicBezTo>
                    <a:pt x="33482" y="750405"/>
                    <a:pt x="29507" y="754380"/>
                    <a:pt x="24656" y="754380"/>
                  </a:cubicBezTo>
                  <a:close/>
                </a:path>
              </a:pathLst>
            </a:custGeom>
            <a:solidFill>
              <a:srgbClr val="8A9096"/>
            </a:solidFill>
            <a:ln w="6728" cap="flat">
              <a:noFill/>
              <a:prstDash val="solid"/>
              <a:miter/>
            </a:ln>
          </p:spPr>
          <p:txBody>
            <a:bodyPr rtlCol="0" anchor="ctr"/>
            <a:lstStyle/>
            <a:p>
              <a:pPr lvl="0"/>
              <a:endParaRPr lang="en-US"/>
            </a:p>
          </p:txBody>
        </p:sp>
        <p:sp>
          <p:nvSpPr>
            <p:cNvPr id="32" name="Graphic 2">
              <a:extLst>
                <a:ext uri="{FF2B5EF4-FFF2-40B4-BE49-F238E27FC236}">
                  <a16:creationId xmlns:a16="http://schemas.microsoft.com/office/drawing/2014/main" id="{330F9982-662B-4350-93D2-DD227BE97741}"/>
                </a:ext>
              </a:extLst>
            </p:cNvPr>
            <p:cNvSpPr/>
            <p:nvPr/>
          </p:nvSpPr>
          <p:spPr>
            <a:xfrm>
              <a:off x="7318577" y="2178001"/>
              <a:ext cx="13596" cy="453717"/>
            </a:xfrm>
            <a:custGeom>
              <a:avLst/>
              <a:gdLst>
                <a:gd name="connsiteX0" fmla="*/ 17650 w 18930"/>
                <a:gd name="connsiteY0" fmla="*/ 631704 h 631704"/>
                <a:gd name="connsiteX1" fmla="*/ 1886 w 18930"/>
                <a:gd name="connsiteY1" fmla="*/ 631704 h 631704"/>
                <a:gd name="connsiteX2" fmla="*/ 0 w 18930"/>
                <a:gd name="connsiteY2" fmla="*/ 629818 h 631704"/>
                <a:gd name="connsiteX3" fmla="*/ 0 w 18930"/>
                <a:gd name="connsiteY3" fmla="*/ 1886 h 631704"/>
                <a:gd name="connsiteX4" fmla="*/ 1886 w 18930"/>
                <a:gd name="connsiteY4" fmla="*/ 0 h 631704"/>
                <a:gd name="connsiteX5" fmla="*/ 17650 w 18930"/>
                <a:gd name="connsiteY5" fmla="*/ 0 h 631704"/>
                <a:gd name="connsiteX6" fmla="*/ 18930 w 18930"/>
                <a:gd name="connsiteY6" fmla="*/ 1280 h 631704"/>
                <a:gd name="connsiteX7" fmla="*/ 18930 w 18930"/>
                <a:gd name="connsiteY7" fmla="*/ 630491 h 631704"/>
                <a:gd name="connsiteX8" fmla="*/ 17650 w 18930"/>
                <a:gd name="connsiteY8" fmla="*/ 631704 h 63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631704">
                  <a:moveTo>
                    <a:pt x="17650" y="631704"/>
                  </a:moveTo>
                  <a:lnTo>
                    <a:pt x="1886" y="631704"/>
                  </a:lnTo>
                  <a:cubicBezTo>
                    <a:pt x="808" y="631704"/>
                    <a:pt x="0" y="630828"/>
                    <a:pt x="0" y="629818"/>
                  </a:cubicBezTo>
                  <a:lnTo>
                    <a:pt x="0" y="1886"/>
                  </a:lnTo>
                  <a:cubicBezTo>
                    <a:pt x="0" y="808"/>
                    <a:pt x="876" y="0"/>
                    <a:pt x="1886" y="0"/>
                  </a:cubicBezTo>
                  <a:lnTo>
                    <a:pt x="17650" y="0"/>
                  </a:lnTo>
                  <a:cubicBezTo>
                    <a:pt x="18324" y="0"/>
                    <a:pt x="18930" y="539"/>
                    <a:pt x="18930" y="1280"/>
                  </a:cubicBezTo>
                  <a:lnTo>
                    <a:pt x="18930" y="630491"/>
                  </a:lnTo>
                  <a:cubicBezTo>
                    <a:pt x="18863" y="631098"/>
                    <a:pt x="18324" y="631704"/>
                    <a:pt x="17650" y="631704"/>
                  </a:cubicBezTo>
                  <a:close/>
                </a:path>
              </a:pathLst>
            </a:custGeom>
            <a:solidFill>
              <a:srgbClr val="4A4C4D"/>
            </a:solidFill>
            <a:ln w="6728" cap="flat">
              <a:noFill/>
              <a:prstDash val="solid"/>
              <a:miter/>
            </a:ln>
          </p:spPr>
          <p:txBody>
            <a:bodyPr rtlCol="0" anchor="ctr"/>
            <a:lstStyle/>
            <a:p>
              <a:pPr lvl="0"/>
              <a:endParaRPr lang="en-US"/>
            </a:p>
          </p:txBody>
        </p:sp>
        <p:sp>
          <p:nvSpPr>
            <p:cNvPr id="33" name="Graphic 2">
              <a:extLst>
                <a:ext uri="{FF2B5EF4-FFF2-40B4-BE49-F238E27FC236}">
                  <a16:creationId xmlns:a16="http://schemas.microsoft.com/office/drawing/2014/main" id="{5078F7C5-1EE7-4660-A946-C406B1931E68}"/>
                </a:ext>
              </a:extLst>
            </p:cNvPr>
            <p:cNvSpPr/>
            <p:nvPr/>
          </p:nvSpPr>
          <p:spPr>
            <a:xfrm>
              <a:off x="7312722" y="3272543"/>
              <a:ext cx="19451" cy="371315"/>
            </a:xfrm>
            <a:custGeom>
              <a:avLst/>
              <a:gdLst>
                <a:gd name="connsiteX0" fmla="*/ 18257 w 27081"/>
                <a:gd name="connsiteY0" fmla="*/ 516977 h 516977"/>
                <a:gd name="connsiteX1" fmla="*/ 10105 w 27081"/>
                <a:gd name="connsiteY1" fmla="*/ 516977 h 516977"/>
                <a:gd name="connsiteX2" fmla="*/ 0 w 27081"/>
                <a:gd name="connsiteY2" fmla="*/ 506872 h 516977"/>
                <a:gd name="connsiteX3" fmla="*/ 0 w 27081"/>
                <a:gd name="connsiteY3" fmla="*/ 10105 h 516977"/>
                <a:gd name="connsiteX4" fmla="*/ 10105 w 27081"/>
                <a:gd name="connsiteY4" fmla="*/ 0 h 516977"/>
                <a:gd name="connsiteX5" fmla="*/ 18257 w 27081"/>
                <a:gd name="connsiteY5" fmla="*/ 0 h 516977"/>
                <a:gd name="connsiteX6" fmla="*/ 27082 w 27081"/>
                <a:gd name="connsiteY6" fmla="*/ 8825 h 516977"/>
                <a:gd name="connsiteX7" fmla="*/ 27082 w 27081"/>
                <a:gd name="connsiteY7" fmla="*/ 508152 h 516977"/>
                <a:gd name="connsiteX8" fmla="*/ 18257 w 27081"/>
                <a:gd name="connsiteY8" fmla="*/ 516977 h 5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81" h="516977">
                  <a:moveTo>
                    <a:pt x="18257" y="516977"/>
                  </a:moveTo>
                  <a:lnTo>
                    <a:pt x="10105" y="516977"/>
                  </a:lnTo>
                  <a:cubicBezTo>
                    <a:pt x="4514" y="516977"/>
                    <a:pt x="0" y="512464"/>
                    <a:pt x="0" y="506872"/>
                  </a:cubicBezTo>
                  <a:lnTo>
                    <a:pt x="0" y="10105"/>
                  </a:lnTo>
                  <a:cubicBezTo>
                    <a:pt x="0" y="4514"/>
                    <a:pt x="4514" y="0"/>
                    <a:pt x="10105" y="0"/>
                  </a:cubicBezTo>
                  <a:lnTo>
                    <a:pt x="18257" y="0"/>
                  </a:lnTo>
                  <a:cubicBezTo>
                    <a:pt x="23107" y="0"/>
                    <a:pt x="27082" y="3975"/>
                    <a:pt x="27082" y="8825"/>
                  </a:cubicBezTo>
                  <a:lnTo>
                    <a:pt x="27082" y="508152"/>
                  </a:lnTo>
                  <a:cubicBezTo>
                    <a:pt x="27082" y="513003"/>
                    <a:pt x="23107" y="516977"/>
                    <a:pt x="18257" y="516977"/>
                  </a:cubicBezTo>
                  <a:close/>
                </a:path>
              </a:pathLst>
            </a:custGeom>
            <a:solidFill>
              <a:srgbClr val="8A9096"/>
            </a:solidFill>
            <a:ln w="6728" cap="flat">
              <a:noFill/>
              <a:prstDash val="solid"/>
              <a:miter/>
            </a:ln>
          </p:spPr>
          <p:txBody>
            <a:bodyPr rtlCol="0" anchor="ctr"/>
            <a:lstStyle/>
            <a:p>
              <a:endParaRPr lang="en-US"/>
            </a:p>
          </p:txBody>
        </p:sp>
        <p:sp>
          <p:nvSpPr>
            <p:cNvPr id="34" name="Graphic 2">
              <a:extLst>
                <a:ext uri="{FF2B5EF4-FFF2-40B4-BE49-F238E27FC236}">
                  <a16:creationId xmlns:a16="http://schemas.microsoft.com/office/drawing/2014/main" id="{6A73273F-FD03-4C55-AE7A-D98617C395C2}"/>
                </a:ext>
              </a:extLst>
            </p:cNvPr>
            <p:cNvSpPr/>
            <p:nvPr/>
          </p:nvSpPr>
          <p:spPr>
            <a:xfrm>
              <a:off x="7321142" y="3299204"/>
              <a:ext cx="11031" cy="310929"/>
            </a:xfrm>
            <a:custGeom>
              <a:avLst/>
              <a:gdLst>
                <a:gd name="connsiteX0" fmla="*/ 14080 w 15359"/>
                <a:gd name="connsiteY0" fmla="*/ 432903 h 432902"/>
                <a:gd name="connsiteX1" fmla="*/ 1886 w 15359"/>
                <a:gd name="connsiteY1" fmla="*/ 432903 h 432902"/>
                <a:gd name="connsiteX2" fmla="*/ 0 w 15359"/>
                <a:gd name="connsiteY2" fmla="*/ 431016 h 432902"/>
                <a:gd name="connsiteX3" fmla="*/ 0 w 15359"/>
                <a:gd name="connsiteY3" fmla="*/ 1886 h 432902"/>
                <a:gd name="connsiteX4" fmla="*/ 1886 w 15359"/>
                <a:gd name="connsiteY4" fmla="*/ 0 h 432902"/>
                <a:gd name="connsiteX5" fmla="*/ 14080 w 15359"/>
                <a:gd name="connsiteY5" fmla="*/ 0 h 432902"/>
                <a:gd name="connsiteX6" fmla="*/ 15360 w 15359"/>
                <a:gd name="connsiteY6" fmla="*/ 1280 h 432902"/>
                <a:gd name="connsiteX7" fmla="*/ 15360 w 15359"/>
                <a:gd name="connsiteY7" fmla="*/ 431690 h 432902"/>
                <a:gd name="connsiteX8" fmla="*/ 14080 w 15359"/>
                <a:gd name="connsiteY8" fmla="*/ 432903 h 4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 h="432902">
                  <a:moveTo>
                    <a:pt x="14080" y="432903"/>
                  </a:moveTo>
                  <a:lnTo>
                    <a:pt x="1886" y="432903"/>
                  </a:lnTo>
                  <a:cubicBezTo>
                    <a:pt x="808" y="432903"/>
                    <a:pt x="0" y="432027"/>
                    <a:pt x="0" y="431016"/>
                  </a:cubicBezTo>
                  <a:lnTo>
                    <a:pt x="0" y="1886"/>
                  </a:lnTo>
                  <a:cubicBezTo>
                    <a:pt x="0" y="808"/>
                    <a:pt x="876" y="0"/>
                    <a:pt x="1886" y="0"/>
                  </a:cubicBezTo>
                  <a:lnTo>
                    <a:pt x="14080" y="0"/>
                  </a:lnTo>
                  <a:cubicBezTo>
                    <a:pt x="14753" y="0"/>
                    <a:pt x="15360" y="539"/>
                    <a:pt x="15360" y="1280"/>
                  </a:cubicBezTo>
                  <a:lnTo>
                    <a:pt x="15360" y="431690"/>
                  </a:lnTo>
                  <a:cubicBezTo>
                    <a:pt x="15360" y="432364"/>
                    <a:pt x="14821" y="432903"/>
                    <a:pt x="14080" y="432903"/>
                  </a:cubicBezTo>
                  <a:close/>
                </a:path>
              </a:pathLst>
            </a:custGeom>
            <a:solidFill>
              <a:srgbClr val="4A4C4D"/>
            </a:solidFill>
            <a:ln w="6728" cap="flat">
              <a:noFill/>
              <a:prstDash val="solid"/>
              <a:miter/>
            </a:ln>
          </p:spPr>
          <p:txBody>
            <a:bodyPr rtlCol="0" anchor="ctr"/>
            <a:lstStyle/>
            <a:p>
              <a:endParaRPr lang="en-US"/>
            </a:p>
          </p:txBody>
        </p:sp>
        <p:sp>
          <p:nvSpPr>
            <p:cNvPr id="35" name="Oval 34">
              <a:extLst>
                <a:ext uri="{FF2B5EF4-FFF2-40B4-BE49-F238E27FC236}">
                  <a16:creationId xmlns:a16="http://schemas.microsoft.com/office/drawing/2014/main" id="{1FF597F6-A72C-4932-A598-99A69864506A}"/>
                </a:ext>
              </a:extLst>
            </p:cNvPr>
            <p:cNvSpPr/>
            <p:nvPr/>
          </p:nvSpPr>
          <p:spPr>
            <a:xfrm>
              <a:off x="6432763" y="1075621"/>
              <a:ext cx="98209" cy="98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51AFB03-23B2-4A8E-9D8F-4412962FCD93}"/>
                </a:ext>
              </a:extLst>
            </p:cNvPr>
            <p:cNvSpPr/>
            <p:nvPr/>
          </p:nvSpPr>
          <p:spPr>
            <a:xfrm>
              <a:off x="6436400" y="1075621"/>
              <a:ext cx="90933" cy="90933"/>
            </a:xfrm>
            <a:prstGeom prst="ellipse">
              <a:avLst/>
            </a:prstGeom>
            <a:solidFill>
              <a:srgbClr val="070808"/>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37" name="Oval 36">
              <a:extLst>
                <a:ext uri="{FF2B5EF4-FFF2-40B4-BE49-F238E27FC236}">
                  <a16:creationId xmlns:a16="http://schemas.microsoft.com/office/drawing/2014/main" id="{D2563944-13B8-4346-8C29-8575F4119E19}"/>
                </a:ext>
              </a:extLst>
            </p:cNvPr>
            <p:cNvSpPr/>
            <p:nvPr/>
          </p:nvSpPr>
          <p:spPr>
            <a:xfrm>
              <a:off x="6457105" y="1096325"/>
              <a:ext cx="49523" cy="49523"/>
            </a:xfrm>
            <a:prstGeom prst="ellipse">
              <a:avLst/>
            </a:prstGeom>
            <a:solidFill>
              <a:schemeClr val="tx1">
                <a:lumMod val="85000"/>
                <a:lumOff val="15000"/>
              </a:schemeClr>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38" name="Oval 37">
              <a:extLst>
                <a:ext uri="{FF2B5EF4-FFF2-40B4-BE49-F238E27FC236}">
                  <a16:creationId xmlns:a16="http://schemas.microsoft.com/office/drawing/2014/main" id="{F1A94626-8808-4A61-A83D-B1AF44FBCD2F}"/>
                </a:ext>
              </a:extLst>
            </p:cNvPr>
            <p:cNvSpPr/>
            <p:nvPr/>
          </p:nvSpPr>
          <p:spPr>
            <a:xfrm>
              <a:off x="6468731" y="1107952"/>
              <a:ext cx="26270" cy="26270"/>
            </a:xfrm>
            <a:prstGeom prst="ellipse">
              <a:avLst/>
            </a:prstGeom>
            <a:solidFill>
              <a:srgbClr val="081422"/>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39" name="Graphic 2">
              <a:extLst>
                <a:ext uri="{FF2B5EF4-FFF2-40B4-BE49-F238E27FC236}">
                  <a16:creationId xmlns:a16="http://schemas.microsoft.com/office/drawing/2014/main" id="{307725A2-2826-4C4D-AAEE-948620D1EB46}"/>
                </a:ext>
              </a:extLst>
            </p:cNvPr>
            <p:cNvSpPr/>
            <p:nvPr userDrawn="1"/>
          </p:nvSpPr>
          <p:spPr>
            <a:xfrm flipH="1">
              <a:off x="4896288" y="1686619"/>
              <a:ext cx="9144" cy="127828"/>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0B43D862-9395-4ED1-B0AD-F1D944CE61E6}"/>
              </a:ext>
            </a:extLst>
          </p:cNvPr>
          <p:cNvGrpSpPr/>
          <p:nvPr userDrawn="1"/>
        </p:nvGrpSpPr>
        <p:grpSpPr>
          <a:xfrm>
            <a:off x="9623275" y="2003247"/>
            <a:ext cx="2578350" cy="4052320"/>
            <a:chOff x="9508727" y="2147107"/>
            <a:chExt cx="2683273" cy="4217224"/>
          </a:xfrm>
        </p:grpSpPr>
        <p:sp>
          <p:nvSpPr>
            <p:cNvPr id="3" name="Freeform: Shape 2">
              <a:extLst>
                <a:ext uri="{FF2B5EF4-FFF2-40B4-BE49-F238E27FC236}">
                  <a16:creationId xmlns:a16="http://schemas.microsoft.com/office/drawing/2014/main" id="{2A2C5388-B9C8-4E43-8E06-5A28A5E0C01C}"/>
                </a:ext>
              </a:extLst>
            </p:cNvPr>
            <p:cNvSpPr/>
            <p:nvPr/>
          </p:nvSpPr>
          <p:spPr>
            <a:xfrm>
              <a:off x="11381596" y="5780548"/>
              <a:ext cx="810404" cy="583783"/>
            </a:xfrm>
            <a:custGeom>
              <a:avLst/>
              <a:gdLst>
                <a:gd name="connsiteX0" fmla="*/ 267669 w 810404"/>
                <a:gd name="connsiteY0" fmla="*/ 0 h 583783"/>
                <a:gd name="connsiteX1" fmla="*/ 769357 w 810404"/>
                <a:gd name="connsiteY1" fmla="*/ 0 h 583783"/>
                <a:gd name="connsiteX2" fmla="*/ 805844 w 810404"/>
                <a:gd name="connsiteY2" fmla="*/ 0 h 583783"/>
                <a:gd name="connsiteX3" fmla="*/ 810404 w 810404"/>
                <a:gd name="connsiteY3" fmla="*/ 0 h 583783"/>
                <a:gd name="connsiteX4" fmla="*/ 810404 w 810404"/>
                <a:gd name="connsiteY4" fmla="*/ 583783 h 583783"/>
                <a:gd name="connsiteX5" fmla="*/ 805844 w 810404"/>
                <a:gd name="connsiteY5" fmla="*/ 583783 h 583783"/>
                <a:gd name="connsiteX6" fmla="*/ 769357 w 810404"/>
                <a:gd name="connsiteY6" fmla="*/ 583783 h 583783"/>
                <a:gd name="connsiteX7" fmla="*/ 170371 w 810404"/>
                <a:gd name="connsiteY7" fmla="*/ 583783 h 583783"/>
                <a:gd name="connsiteX8" fmla="*/ 152128 w 810404"/>
                <a:gd name="connsiteY8" fmla="*/ 367906 h 583783"/>
                <a:gd name="connsiteX9" fmla="*/ 267669 w 810404"/>
                <a:gd name="connsiteY9" fmla="*/ 0 h 58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0404" h="583783">
                  <a:moveTo>
                    <a:pt x="267669" y="0"/>
                  </a:moveTo>
                  <a:lnTo>
                    <a:pt x="769357" y="0"/>
                  </a:lnTo>
                  <a:lnTo>
                    <a:pt x="805844" y="0"/>
                  </a:lnTo>
                  <a:lnTo>
                    <a:pt x="810404" y="0"/>
                  </a:lnTo>
                  <a:lnTo>
                    <a:pt x="810404" y="583783"/>
                  </a:lnTo>
                  <a:lnTo>
                    <a:pt x="805844" y="583783"/>
                  </a:lnTo>
                  <a:cubicBezTo>
                    <a:pt x="805844" y="583783"/>
                    <a:pt x="793682" y="583783"/>
                    <a:pt x="769357" y="583783"/>
                  </a:cubicBezTo>
                  <a:cubicBezTo>
                    <a:pt x="675101" y="583783"/>
                    <a:pt x="413614" y="583783"/>
                    <a:pt x="170371" y="583783"/>
                  </a:cubicBezTo>
                  <a:cubicBezTo>
                    <a:pt x="-133682" y="583783"/>
                    <a:pt x="39629" y="483446"/>
                    <a:pt x="152128" y="367906"/>
                  </a:cubicBezTo>
                  <a:cubicBezTo>
                    <a:pt x="264629" y="249324"/>
                    <a:pt x="267669" y="0"/>
                    <a:pt x="267669" y="0"/>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wrap="square" rtlCol="0" anchor="ctr">
              <a:noAutofit/>
            </a:bodyPr>
            <a:lstStyle/>
            <a:p>
              <a:endParaRPr lang="en-US"/>
            </a:p>
          </p:txBody>
        </p:sp>
        <p:sp>
          <p:nvSpPr>
            <p:cNvPr id="4" name="Freeform: Shape 3">
              <a:extLst>
                <a:ext uri="{FF2B5EF4-FFF2-40B4-BE49-F238E27FC236}">
                  <a16:creationId xmlns:a16="http://schemas.microsoft.com/office/drawing/2014/main" id="{4099BBAA-A76D-41C1-B8E3-516F88E02310}"/>
                </a:ext>
              </a:extLst>
            </p:cNvPr>
            <p:cNvSpPr/>
            <p:nvPr/>
          </p:nvSpPr>
          <p:spPr>
            <a:xfrm>
              <a:off x="9508727" y="2147107"/>
              <a:ext cx="2683273" cy="3642562"/>
            </a:xfrm>
            <a:custGeom>
              <a:avLst/>
              <a:gdLst>
                <a:gd name="connsiteX0" fmla="*/ 170270 w 2683273"/>
                <a:gd name="connsiteY0" fmla="*/ 0 h 3642562"/>
                <a:gd name="connsiteX1" fmla="*/ 2645266 w 2683273"/>
                <a:gd name="connsiteY1" fmla="*/ 0 h 3642562"/>
                <a:gd name="connsiteX2" fmla="*/ 2683273 w 2683273"/>
                <a:gd name="connsiteY2" fmla="*/ 0 h 3642562"/>
                <a:gd name="connsiteX3" fmla="*/ 2683273 w 2683273"/>
                <a:gd name="connsiteY3" fmla="*/ 3642562 h 3642562"/>
                <a:gd name="connsiteX4" fmla="*/ 155068 w 2683273"/>
                <a:gd name="connsiteY4" fmla="*/ 3642562 h 3642562"/>
                <a:gd name="connsiteX5" fmla="*/ 0 w 2683273"/>
                <a:gd name="connsiteY5" fmla="*/ 3469251 h 3642562"/>
                <a:gd name="connsiteX6" fmla="*/ 0 w 2683273"/>
                <a:gd name="connsiteY6" fmla="*/ 170270 h 3642562"/>
                <a:gd name="connsiteX7" fmla="*/ 170270 w 2683273"/>
                <a:gd name="connsiteY7" fmla="*/ 0 h 364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273" h="3642562">
                  <a:moveTo>
                    <a:pt x="170270" y="0"/>
                  </a:moveTo>
                  <a:lnTo>
                    <a:pt x="2645266" y="0"/>
                  </a:lnTo>
                  <a:lnTo>
                    <a:pt x="2683273" y="0"/>
                  </a:lnTo>
                  <a:lnTo>
                    <a:pt x="2683273" y="3642562"/>
                  </a:lnTo>
                  <a:lnTo>
                    <a:pt x="155068" y="3642562"/>
                  </a:lnTo>
                  <a:cubicBezTo>
                    <a:pt x="69933" y="3642562"/>
                    <a:pt x="0" y="3566549"/>
                    <a:pt x="0" y="3469251"/>
                  </a:cubicBezTo>
                  <a:lnTo>
                    <a:pt x="0" y="170270"/>
                  </a:lnTo>
                  <a:cubicBezTo>
                    <a:pt x="0" y="72973"/>
                    <a:pt x="82095" y="0"/>
                    <a:pt x="170270" y="0"/>
                  </a:cubicBezTo>
                  <a:close/>
                </a:path>
              </a:pathLst>
            </a:custGeom>
            <a:solidFill>
              <a:srgbClr val="999999"/>
            </a:solidFill>
            <a:ln w="9525" cap="flat">
              <a:noFill/>
              <a:prstDash val="solid"/>
              <a:miter/>
            </a:ln>
          </p:spPr>
          <p:txBody>
            <a:bodyPr wrap="square" rtlCol="0" anchor="ctr">
              <a:noAutofit/>
            </a:bodyPr>
            <a:lstStyle/>
            <a:p>
              <a:endParaRPr lang="en-US" dirty="0"/>
            </a:p>
          </p:txBody>
        </p:sp>
        <p:sp>
          <p:nvSpPr>
            <p:cNvPr id="5" name="Freeform: Shape 4">
              <a:extLst>
                <a:ext uri="{FF2B5EF4-FFF2-40B4-BE49-F238E27FC236}">
                  <a16:creationId xmlns:a16="http://schemas.microsoft.com/office/drawing/2014/main" id="{6663FC28-2140-476D-B097-92697C453EEB}"/>
                </a:ext>
              </a:extLst>
            </p:cNvPr>
            <p:cNvSpPr/>
            <p:nvPr/>
          </p:nvSpPr>
          <p:spPr>
            <a:xfrm>
              <a:off x="9536092" y="2177513"/>
              <a:ext cx="2655908" cy="3195604"/>
            </a:xfrm>
            <a:custGeom>
              <a:avLst/>
              <a:gdLst>
                <a:gd name="connsiteX0" fmla="*/ 170270 w 2655908"/>
                <a:gd name="connsiteY0" fmla="*/ 0 h 3195604"/>
                <a:gd name="connsiteX1" fmla="*/ 2623983 w 2655908"/>
                <a:gd name="connsiteY1" fmla="*/ 0 h 3195604"/>
                <a:gd name="connsiteX2" fmla="*/ 2655908 w 2655908"/>
                <a:gd name="connsiteY2" fmla="*/ 0 h 3195604"/>
                <a:gd name="connsiteX3" fmla="*/ 2655908 w 2655908"/>
                <a:gd name="connsiteY3" fmla="*/ 3195604 h 3195604"/>
                <a:gd name="connsiteX4" fmla="*/ 0 w 2655908"/>
                <a:gd name="connsiteY4" fmla="*/ 3195604 h 3195604"/>
                <a:gd name="connsiteX5" fmla="*/ 0 w 2655908"/>
                <a:gd name="connsiteY5" fmla="*/ 148987 h 3195604"/>
                <a:gd name="connsiteX6" fmla="*/ 170270 w 2655908"/>
                <a:gd name="connsiteY6" fmla="*/ 0 h 319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5908" h="3195604">
                  <a:moveTo>
                    <a:pt x="170270" y="0"/>
                  </a:moveTo>
                  <a:lnTo>
                    <a:pt x="2623983" y="0"/>
                  </a:lnTo>
                  <a:lnTo>
                    <a:pt x="2655908" y="0"/>
                  </a:lnTo>
                  <a:lnTo>
                    <a:pt x="2655908" y="3195604"/>
                  </a:lnTo>
                  <a:lnTo>
                    <a:pt x="0" y="3195604"/>
                  </a:lnTo>
                  <a:lnTo>
                    <a:pt x="0" y="148987"/>
                  </a:lnTo>
                  <a:cubicBezTo>
                    <a:pt x="0" y="60811"/>
                    <a:pt x="82095" y="0"/>
                    <a:pt x="170270" y="0"/>
                  </a:cubicBezTo>
                  <a:close/>
                </a:path>
              </a:pathLst>
            </a:custGeom>
            <a:solidFill>
              <a:srgbClr val="231F20"/>
            </a:solidFill>
            <a:ln w="9525" cap="flat">
              <a:noFill/>
              <a:prstDash val="solid"/>
              <a:miter/>
            </a:ln>
          </p:spPr>
          <p:txBody>
            <a:bodyPr wrap="square" rtlCol="0" anchor="ctr">
              <a:noAutofit/>
            </a:bodyPr>
            <a:lstStyle/>
            <a:p>
              <a:endParaRPr lang="en-US" dirty="0"/>
            </a:p>
          </p:txBody>
        </p:sp>
        <p:sp>
          <p:nvSpPr>
            <p:cNvPr id="6" name="Freeform: Shape 5">
              <a:extLst>
                <a:ext uri="{FF2B5EF4-FFF2-40B4-BE49-F238E27FC236}">
                  <a16:creationId xmlns:a16="http://schemas.microsoft.com/office/drawing/2014/main" id="{73CAACA9-2D6C-48CC-8AA4-7A3E4C101568}"/>
                </a:ext>
              </a:extLst>
            </p:cNvPr>
            <p:cNvSpPr/>
            <p:nvPr/>
          </p:nvSpPr>
          <p:spPr>
            <a:xfrm>
              <a:off x="11384738" y="6312642"/>
              <a:ext cx="807262" cy="48649"/>
            </a:xfrm>
            <a:custGeom>
              <a:avLst/>
              <a:gdLst>
                <a:gd name="connsiteX0" fmla="*/ 0 w 807262"/>
                <a:gd name="connsiteY0" fmla="*/ 0 h 48649"/>
                <a:gd name="connsiteX1" fmla="*/ 807262 w 807262"/>
                <a:gd name="connsiteY1" fmla="*/ 0 h 48649"/>
                <a:gd name="connsiteX2" fmla="*/ 807262 w 807262"/>
                <a:gd name="connsiteY2" fmla="*/ 48649 h 48649"/>
                <a:gd name="connsiteX3" fmla="*/ 799662 w 807262"/>
                <a:gd name="connsiteY3" fmla="*/ 48649 h 48649"/>
                <a:gd name="connsiteX4" fmla="*/ 772297 w 807262"/>
                <a:gd name="connsiteY4" fmla="*/ 48649 h 48649"/>
                <a:gd name="connsiteX5" fmla="*/ 173311 w 807262"/>
                <a:gd name="connsiteY5" fmla="*/ 48649 h 48649"/>
                <a:gd name="connsiteX6" fmla="*/ 0 w 807262"/>
                <a:gd name="connsiteY6" fmla="*/ 6081 h 48649"/>
                <a:gd name="connsiteX7" fmla="*/ 0 w 807262"/>
                <a:gd name="connsiteY7" fmla="*/ 3041 h 4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262" h="48649">
                  <a:moveTo>
                    <a:pt x="0" y="0"/>
                  </a:moveTo>
                  <a:lnTo>
                    <a:pt x="807262" y="0"/>
                  </a:lnTo>
                  <a:lnTo>
                    <a:pt x="807262" y="48649"/>
                  </a:lnTo>
                  <a:lnTo>
                    <a:pt x="799662" y="48649"/>
                  </a:lnTo>
                  <a:cubicBezTo>
                    <a:pt x="793581" y="48649"/>
                    <a:pt x="784459" y="48649"/>
                    <a:pt x="772297" y="48649"/>
                  </a:cubicBezTo>
                  <a:cubicBezTo>
                    <a:pt x="678039" y="48649"/>
                    <a:pt x="416553" y="48649"/>
                    <a:pt x="173311" y="48649"/>
                  </a:cubicBezTo>
                  <a:cubicBezTo>
                    <a:pt x="48648" y="48649"/>
                    <a:pt x="0" y="36487"/>
                    <a:pt x="0" y="6081"/>
                  </a:cubicBezTo>
                  <a:cubicBezTo>
                    <a:pt x="0" y="6081"/>
                    <a:pt x="0" y="6081"/>
                    <a:pt x="0" y="3041"/>
                  </a:cubicBezTo>
                  <a:close/>
                </a:path>
              </a:pathLst>
            </a:custGeom>
            <a:solidFill>
              <a:schemeClr val="tx1">
                <a:lumMod val="50000"/>
                <a:lumOff val="50000"/>
              </a:schemeClr>
            </a:solidFill>
            <a:ln w="9525" cap="flat">
              <a:noFill/>
              <a:prstDash val="solid"/>
              <a:miter/>
            </a:ln>
          </p:spPr>
          <p:txBody>
            <a:bodyPr wrap="square" rtlCol="0" anchor="ctr">
              <a:noAutofit/>
            </a:bodyPr>
            <a:lstStyle/>
            <a:p>
              <a:endParaRPr lang="en-US" dirty="0"/>
            </a:p>
          </p:txBody>
        </p:sp>
        <p:sp>
          <p:nvSpPr>
            <p:cNvPr id="7" name="Freeform: Shape 6">
              <a:extLst>
                <a:ext uri="{FF2B5EF4-FFF2-40B4-BE49-F238E27FC236}">
                  <a16:creationId xmlns:a16="http://schemas.microsoft.com/office/drawing/2014/main" id="{66688289-84C9-4075-A440-941DAC4FB41F}"/>
                </a:ext>
              </a:extLst>
            </p:cNvPr>
            <p:cNvSpPr/>
            <p:nvPr/>
          </p:nvSpPr>
          <p:spPr>
            <a:xfrm>
              <a:off x="9536092" y="5379197"/>
              <a:ext cx="2655908" cy="395270"/>
            </a:xfrm>
            <a:custGeom>
              <a:avLst/>
              <a:gdLst>
                <a:gd name="connsiteX0" fmla="*/ 0 w 2655908"/>
                <a:gd name="connsiteY0" fmla="*/ 0 h 395270"/>
                <a:gd name="connsiteX1" fmla="*/ 2655908 w 2655908"/>
                <a:gd name="connsiteY1" fmla="*/ 0 h 395270"/>
                <a:gd name="connsiteX2" fmla="*/ 2655908 w 2655908"/>
                <a:gd name="connsiteY2" fmla="*/ 395270 h 395270"/>
                <a:gd name="connsiteX3" fmla="*/ 2623983 w 2655908"/>
                <a:gd name="connsiteY3" fmla="*/ 395270 h 395270"/>
                <a:gd name="connsiteX4" fmla="*/ 170270 w 2655908"/>
                <a:gd name="connsiteY4" fmla="*/ 395270 h 395270"/>
                <a:gd name="connsiteX5" fmla="*/ 0 w 2655908"/>
                <a:gd name="connsiteY5" fmla="*/ 246284 h 39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5908" h="395270">
                  <a:moveTo>
                    <a:pt x="0" y="0"/>
                  </a:moveTo>
                  <a:lnTo>
                    <a:pt x="2655908" y="0"/>
                  </a:lnTo>
                  <a:lnTo>
                    <a:pt x="2655908" y="395270"/>
                  </a:lnTo>
                  <a:lnTo>
                    <a:pt x="2623983" y="395270"/>
                  </a:lnTo>
                  <a:lnTo>
                    <a:pt x="170270" y="395270"/>
                  </a:lnTo>
                  <a:cubicBezTo>
                    <a:pt x="82095" y="395270"/>
                    <a:pt x="0" y="322297"/>
                    <a:pt x="0" y="246284"/>
                  </a:cubicBezTo>
                  <a:close/>
                </a:path>
              </a:pathLst>
            </a:custGeom>
            <a:solidFill>
              <a:schemeClr val="bg1">
                <a:lumMod val="75000"/>
              </a:schemeClr>
            </a:solidFill>
            <a:ln w="9525" cap="flat">
              <a:noFill/>
              <a:prstDash val="solid"/>
              <a:miter/>
            </a:ln>
          </p:spPr>
          <p:txBody>
            <a:bodyPr wrap="square" rtlCol="0" anchor="ctr">
              <a:noAutofit/>
            </a:bodyPr>
            <a:lstStyle/>
            <a:p>
              <a:endParaRPr lang="en-US"/>
            </a:p>
          </p:txBody>
        </p:sp>
        <p:sp>
          <p:nvSpPr>
            <p:cNvPr id="8" name="Freeform: Shape 7">
              <a:extLst>
                <a:ext uri="{FF2B5EF4-FFF2-40B4-BE49-F238E27FC236}">
                  <a16:creationId xmlns:a16="http://schemas.microsoft.com/office/drawing/2014/main" id="{19531AE9-2BD8-4949-AF87-1397ABEAC5C2}"/>
                </a:ext>
              </a:extLst>
            </p:cNvPr>
            <p:cNvSpPr/>
            <p:nvPr/>
          </p:nvSpPr>
          <p:spPr>
            <a:xfrm>
              <a:off x="9711093" y="2388830"/>
              <a:ext cx="2480907" cy="2797293"/>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1AFBE8D-FDC5-49A9-A28B-3DCD33134462}"/>
                </a:ext>
              </a:extLst>
            </p:cNvPr>
            <p:cNvSpPr/>
            <p:nvPr/>
          </p:nvSpPr>
          <p:spPr>
            <a:xfrm>
              <a:off x="10791316" y="2439610"/>
              <a:ext cx="1400684" cy="2776919"/>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0" name="Rectangle 9">
            <a:extLst>
              <a:ext uri="{FF2B5EF4-FFF2-40B4-BE49-F238E27FC236}">
                <a16:creationId xmlns:a16="http://schemas.microsoft.com/office/drawing/2014/main" id="{BBC2D5EB-88FC-4E11-9B47-8EC3155171F6}"/>
              </a:ext>
            </a:extLst>
          </p:cNvPr>
          <p:cNvSpPr/>
          <p:nvPr userDrawn="1"/>
        </p:nvSpPr>
        <p:spPr>
          <a:xfrm>
            <a:off x="0" y="2"/>
            <a:ext cx="12192000" cy="18804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11" name="Oval 10">
            <a:extLst>
              <a:ext uri="{FF2B5EF4-FFF2-40B4-BE49-F238E27FC236}">
                <a16:creationId xmlns:a16="http://schemas.microsoft.com/office/drawing/2014/main" id="{81724D5A-9818-4198-B0CF-A739E3374FA9}"/>
              </a:ext>
            </a:extLst>
          </p:cNvPr>
          <p:cNvSpPr/>
          <p:nvPr userDrawn="1"/>
        </p:nvSpPr>
        <p:spPr>
          <a:xfrm>
            <a:off x="5466000" y="1233032"/>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2" name="제목 1">
            <a:extLst>
              <a:ext uri="{FF2B5EF4-FFF2-40B4-BE49-F238E27FC236}">
                <a16:creationId xmlns:a16="http://schemas.microsoft.com/office/drawing/2014/main" id="{128D8132-F27F-420E-B8D8-5FE1D45BB7EC}"/>
              </a:ext>
            </a:extLst>
          </p:cNvPr>
          <p:cNvSpPr>
            <a:spLocks noGrp="1"/>
          </p:cNvSpPr>
          <p:nvPr>
            <p:ph type="title" hasCustomPrompt="1"/>
          </p:nvPr>
        </p:nvSpPr>
        <p:spPr>
          <a:xfrm>
            <a:off x="0" y="260648"/>
            <a:ext cx="12192000" cy="504056"/>
          </a:xfrm>
          <a:prstGeom prst="rect">
            <a:avLst/>
          </a:prstGeom>
        </p:spPr>
        <p:txBody>
          <a:bodyPr anchor="ctr">
            <a:noAutofit/>
          </a:bodyPr>
          <a:lstStyle>
            <a:lvl1pPr algn="ctr">
              <a:defRPr sz="3600" b="0" baseline="0">
                <a:solidFill>
                  <a:schemeClr val="bg1"/>
                </a:solidFill>
              </a:defRPr>
            </a:lvl1pPr>
          </a:lstStyle>
          <a:p>
            <a:r>
              <a:rPr lang="en-US" altLang="ko-KR" dirty="0"/>
              <a:t>BASIC LAYOUT</a:t>
            </a:r>
            <a:endParaRPr lang="ko-KR" altLang="en-US" dirty="0"/>
          </a:p>
        </p:txBody>
      </p:sp>
      <p:sp>
        <p:nvSpPr>
          <p:cNvPr id="14" name="Picture Placeholder 2">
            <a:extLst>
              <a:ext uri="{FF2B5EF4-FFF2-40B4-BE49-F238E27FC236}">
                <a16:creationId xmlns:a16="http://schemas.microsoft.com/office/drawing/2014/main" id="{F6E1D23B-6C83-4269-B1EE-598B46054071}"/>
              </a:ext>
            </a:extLst>
          </p:cNvPr>
          <p:cNvSpPr>
            <a:spLocks noGrp="1"/>
          </p:cNvSpPr>
          <p:nvPr>
            <p:ph type="pic" idx="10" hasCustomPrompt="1"/>
          </p:nvPr>
        </p:nvSpPr>
        <p:spPr>
          <a:xfrm>
            <a:off x="9817728" y="2221239"/>
            <a:ext cx="2363393" cy="2736814"/>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41" name="Picture Placeholder 40">
            <a:extLst>
              <a:ext uri="{FF2B5EF4-FFF2-40B4-BE49-F238E27FC236}">
                <a16:creationId xmlns:a16="http://schemas.microsoft.com/office/drawing/2014/main" id="{EEA26866-461D-46BA-9BAB-E31FEFED4662}"/>
              </a:ext>
            </a:extLst>
          </p:cNvPr>
          <p:cNvSpPr>
            <a:spLocks noGrp="1"/>
          </p:cNvSpPr>
          <p:nvPr>
            <p:ph type="pic" idx="11" hasCustomPrompt="1"/>
          </p:nvPr>
        </p:nvSpPr>
        <p:spPr>
          <a:xfrm>
            <a:off x="7147031" y="2444329"/>
            <a:ext cx="1674540" cy="3175706"/>
          </a:xfrm>
          <a:custGeom>
            <a:avLst/>
            <a:gdLst>
              <a:gd name="connsiteX0" fmla="*/ 180119 w 1674540"/>
              <a:gd name="connsiteY0" fmla="*/ 0 h 3175706"/>
              <a:gd name="connsiteX1" fmla="*/ 339599 w 1674540"/>
              <a:gd name="connsiteY1" fmla="*/ 0 h 3175706"/>
              <a:gd name="connsiteX2" fmla="*/ 355059 w 1674540"/>
              <a:gd name="connsiteY2" fmla="*/ 13450 h 3175706"/>
              <a:gd name="connsiteX3" fmla="*/ 474688 w 1674540"/>
              <a:gd name="connsiteY3" fmla="*/ 117528 h 3175706"/>
              <a:gd name="connsiteX4" fmla="*/ 1192348 w 1674540"/>
              <a:gd name="connsiteY4" fmla="*/ 117528 h 3175706"/>
              <a:gd name="connsiteX5" fmla="*/ 1311977 w 1674540"/>
              <a:gd name="connsiteY5" fmla="*/ 13450 h 3175706"/>
              <a:gd name="connsiteX6" fmla="*/ 1327437 w 1674540"/>
              <a:gd name="connsiteY6" fmla="*/ 0 h 3175706"/>
              <a:gd name="connsiteX7" fmla="*/ 1494422 w 1674540"/>
              <a:gd name="connsiteY7" fmla="*/ 0 h 3175706"/>
              <a:gd name="connsiteX8" fmla="*/ 1674540 w 1674540"/>
              <a:gd name="connsiteY8" fmla="*/ 156704 h 3175706"/>
              <a:gd name="connsiteX9" fmla="*/ 1674540 w 1674540"/>
              <a:gd name="connsiteY9" fmla="*/ 3019001 h 3175706"/>
              <a:gd name="connsiteX10" fmla="*/ 1494422 w 1674540"/>
              <a:gd name="connsiteY10" fmla="*/ 3175706 h 3175706"/>
              <a:gd name="connsiteX11" fmla="*/ 180119 w 1674540"/>
              <a:gd name="connsiteY11" fmla="*/ 3175706 h 3175706"/>
              <a:gd name="connsiteX12" fmla="*/ 0 w 1674540"/>
              <a:gd name="connsiteY12" fmla="*/ 3019001 h 3175706"/>
              <a:gd name="connsiteX13" fmla="*/ 0 w 1674540"/>
              <a:gd name="connsiteY13" fmla="*/ 156704 h 3175706"/>
              <a:gd name="connsiteX14" fmla="*/ 180119 w 1674540"/>
              <a:gd name="connsiteY14" fmla="*/ 0 h 317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4540" h="3175706">
                <a:moveTo>
                  <a:pt x="180119" y="0"/>
                </a:moveTo>
                <a:lnTo>
                  <a:pt x="339599" y="0"/>
                </a:lnTo>
                <a:cubicBezTo>
                  <a:pt x="348117" y="0"/>
                  <a:pt x="355059" y="6007"/>
                  <a:pt x="355059" y="13450"/>
                </a:cubicBezTo>
                <a:cubicBezTo>
                  <a:pt x="355059" y="70941"/>
                  <a:pt x="408644" y="117528"/>
                  <a:pt x="474688" y="117528"/>
                </a:cubicBezTo>
                <a:lnTo>
                  <a:pt x="1192348" y="117528"/>
                </a:lnTo>
                <a:cubicBezTo>
                  <a:pt x="1258429" y="117528"/>
                  <a:pt x="1311977" y="70909"/>
                  <a:pt x="1311977" y="13450"/>
                </a:cubicBezTo>
                <a:cubicBezTo>
                  <a:pt x="1311977" y="6040"/>
                  <a:pt x="1318881" y="0"/>
                  <a:pt x="1327437" y="0"/>
                </a:cubicBezTo>
                <a:lnTo>
                  <a:pt x="1494422" y="0"/>
                </a:lnTo>
                <a:cubicBezTo>
                  <a:pt x="1593900" y="0"/>
                  <a:pt x="1674540" y="70158"/>
                  <a:pt x="1674540" y="156704"/>
                </a:cubicBezTo>
                <a:lnTo>
                  <a:pt x="1674540" y="3019001"/>
                </a:lnTo>
                <a:cubicBezTo>
                  <a:pt x="1674540" y="3105548"/>
                  <a:pt x="1593900" y="3175706"/>
                  <a:pt x="1494422" y="3175706"/>
                </a:cubicBezTo>
                <a:lnTo>
                  <a:pt x="180119" y="3175706"/>
                </a:lnTo>
                <a:cubicBezTo>
                  <a:pt x="80641" y="3175706"/>
                  <a:pt x="0" y="3105548"/>
                  <a:pt x="0" y="3019001"/>
                </a:cubicBezTo>
                <a:lnTo>
                  <a:pt x="0" y="156704"/>
                </a:lnTo>
                <a:cubicBezTo>
                  <a:pt x="0" y="70158"/>
                  <a:pt x="80641" y="0"/>
                  <a:pt x="180119" y="0"/>
                </a:cubicBezTo>
                <a:close/>
              </a:path>
            </a:pathLst>
          </a:custGeom>
          <a:solidFill>
            <a:schemeClr val="bg1">
              <a:lumMod val="95000"/>
            </a:schemeClr>
          </a:solidFill>
          <a:ln w="12700">
            <a:noFill/>
          </a:ln>
        </p:spPr>
        <p:txBody>
          <a:bodyPr wrap="square" anchor="ctr">
            <a:noAutofit/>
          </a:bodyP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4009660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755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740" r:id="rId20"/>
    <p:sldLayoutId id="2147483741"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266033"/>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67468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10905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3.jpg"/><Relationship Id="rId1" Type="http://schemas.openxmlformats.org/officeDocument/2006/relationships/slideLayout" Target="../slideLayouts/slideLayout1.xml"/><Relationship Id="rId5" Type="http://schemas.openxmlformats.org/officeDocument/2006/relationships/image" Target="../media/image33.jpe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aphic 3">
            <a:extLst>
              <a:ext uri="{FF2B5EF4-FFF2-40B4-BE49-F238E27FC236}">
                <a16:creationId xmlns:a16="http://schemas.microsoft.com/office/drawing/2014/main" id="{D822C908-4963-4E81-A397-ABAAF6960D22}"/>
              </a:ext>
            </a:extLst>
          </p:cNvPr>
          <p:cNvGrpSpPr/>
          <p:nvPr/>
        </p:nvGrpSpPr>
        <p:grpSpPr>
          <a:xfrm>
            <a:off x="20819" y="1622250"/>
            <a:ext cx="12174593" cy="2861793"/>
            <a:chOff x="3905122" y="2916555"/>
            <a:chExt cx="4381626" cy="1029957"/>
          </a:xfrm>
          <a:solidFill>
            <a:schemeClr val="accent4">
              <a:lumMod val="60000"/>
              <a:lumOff val="40000"/>
            </a:schemeClr>
          </a:solidFill>
        </p:grpSpPr>
        <p:sp>
          <p:nvSpPr>
            <p:cNvPr id="24" name="Freeform: Shape 23">
              <a:extLst>
                <a:ext uri="{FF2B5EF4-FFF2-40B4-BE49-F238E27FC236}">
                  <a16:creationId xmlns:a16="http://schemas.microsoft.com/office/drawing/2014/main" id="{ED3763FF-7EFC-4185-B9CF-99155B05529A}"/>
                </a:ext>
              </a:extLst>
            </p:cNvPr>
            <p:cNvSpPr/>
            <p:nvPr/>
          </p:nvSpPr>
          <p:spPr>
            <a:xfrm>
              <a:off x="5781251" y="2971502"/>
              <a:ext cx="891963" cy="974705"/>
            </a:xfrm>
            <a:custGeom>
              <a:avLst/>
              <a:gdLst>
                <a:gd name="connsiteX0" fmla="*/ 890058 w 891963"/>
                <a:gd name="connsiteY0" fmla="*/ 435590 h 974705"/>
                <a:gd name="connsiteX1" fmla="*/ 871961 w 891963"/>
                <a:gd name="connsiteY1" fmla="*/ 442258 h 974705"/>
                <a:gd name="connsiteX2" fmla="*/ 820526 w 891963"/>
                <a:gd name="connsiteY2" fmla="*/ 427018 h 974705"/>
                <a:gd name="connsiteX3" fmla="*/ 820526 w 891963"/>
                <a:gd name="connsiteY3" fmla="*/ 353675 h 974705"/>
                <a:gd name="connsiteX4" fmla="*/ 802429 w 891963"/>
                <a:gd name="connsiteY4" fmla="*/ 317480 h 974705"/>
                <a:gd name="connsiteX5" fmla="*/ 788141 w 891963"/>
                <a:gd name="connsiteY5" fmla="*/ 347008 h 974705"/>
                <a:gd name="connsiteX6" fmla="*/ 785283 w 891963"/>
                <a:gd name="connsiteY6" fmla="*/ 408920 h 974705"/>
                <a:gd name="connsiteX7" fmla="*/ 785283 w 891963"/>
                <a:gd name="connsiteY7" fmla="*/ 426065 h 974705"/>
                <a:gd name="connsiteX8" fmla="*/ 767186 w 891963"/>
                <a:gd name="connsiteY8" fmla="*/ 427018 h 974705"/>
                <a:gd name="connsiteX9" fmla="*/ 766233 w 891963"/>
                <a:gd name="connsiteY9" fmla="*/ 446068 h 974705"/>
                <a:gd name="connsiteX10" fmla="*/ 745279 w 891963"/>
                <a:gd name="connsiteY10" fmla="*/ 446068 h 974705"/>
                <a:gd name="connsiteX11" fmla="*/ 744326 w 891963"/>
                <a:gd name="connsiteY11" fmla="*/ 438448 h 974705"/>
                <a:gd name="connsiteX12" fmla="*/ 740516 w 891963"/>
                <a:gd name="connsiteY12" fmla="*/ 246043 h 974705"/>
                <a:gd name="connsiteX13" fmla="*/ 740516 w 891963"/>
                <a:gd name="connsiteY13" fmla="*/ 190798 h 974705"/>
                <a:gd name="connsiteX14" fmla="*/ 736706 w 891963"/>
                <a:gd name="connsiteY14" fmla="*/ 161270 h 974705"/>
                <a:gd name="connsiteX15" fmla="*/ 727181 w 891963"/>
                <a:gd name="connsiteY15" fmla="*/ 164128 h 974705"/>
                <a:gd name="connsiteX16" fmla="*/ 717656 w 891963"/>
                <a:gd name="connsiteY16" fmla="*/ 77450 h 974705"/>
                <a:gd name="connsiteX17" fmla="*/ 714798 w 891963"/>
                <a:gd name="connsiteY17" fmla="*/ 77450 h 974705"/>
                <a:gd name="connsiteX18" fmla="*/ 702416 w 891963"/>
                <a:gd name="connsiteY18" fmla="*/ 172700 h 974705"/>
                <a:gd name="connsiteX19" fmla="*/ 698606 w 891963"/>
                <a:gd name="connsiteY19" fmla="*/ 162223 h 974705"/>
                <a:gd name="connsiteX20" fmla="*/ 695748 w 891963"/>
                <a:gd name="connsiteY20" fmla="*/ 162223 h 974705"/>
                <a:gd name="connsiteX21" fmla="*/ 692891 w 891963"/>
                <a:gd name="connsiteY21" fmla="*/ 190798 h 974705"/>
                <a:gd name="connsiteX22" fmla="*/ 692891 w 891963"/>
                <a:gd name="connsiteY22" fmla="*/ 420350 h 974705"/>
                <a:gd name="connsiteX23" fmla="*/ 686223 w 891963"/>
                <a:gd name="connsiteY23" fmla="*/ 473690 h 974705"/>
                <a:gd name="connsiteX24" fmla="*/ 676698 w 891963"/>
                <a:gd name="connsiteY24" fmla="*/ 518458 h 974705"/>
                <a:gd name="connsiteX25" fmla="*/ 651933 w 891963"/>
                <a:gd name="connsiteY25" fmla="*/ 518458 h 974705"/>
                <a:gd name="connsiteX26" fmla="*/ 651933 w 891963"/>
                <a:gd name="connsiteY26" fmla="*/ 475595 h 974705"/>
                <a:gd name="connsiteX27" fmla="*/ 634788 w 891963"/>
                <a:gd name="connsiteY27" fmla="*/ 475595 h 974705"/>
                <a:gd name="connsiteX28" fmla="*/ 634788 w 891963"/>
                <a:gd name="connsiteY28" fmla="*/ 518458 h 974705"/>
                <a:gd name="connsiteX29" fmla="*/ 578591 w 891963"/>
                <a:gd name="connsiteY29" fmla="*/ 518458 h 974705"/>
                <a:gd name="connsiteX30" fmla="*/ 578591 w 891963"/>
                <a:gd name="connsiteY30" fmla="*/ 441305 h 974705"/>
                <a:gd name="connsiteX31" fmla="*/ 562398 w 891963"/>
                <a:gd name="connsiteY31" fmla="*/ 440353 h 974705"/>
                <a:gd name="connsiteX32" fmla="*/ 562398 w 891963"/>
                <a:gd name="connsiteY32" fmla="*/ 249853 h 974705"/>
                <a:gd name="connsiteX33" fmla="*/ 475721 w 891963"/>
                <a:gd name="connsiteY33" fmla="*/ 249853 h 974705"/>
                <a:gd name="connsiteX34" fmla="*/ 475721 w 891963"/>
                <a:gd name="connsiteY34" fmla="*/ 283190 h 974705"/>
                <a:gd name="connsiteX35" fmla="*/ 488103 w 891963"/>
                <a:gd name="connsiteY35" fmla="*/ 284143 h 974705"/>
                <a:gd name="connsiteX36" fmla="*/ 488103 w 891963"/>
                <a:gd name="connsiteY36" fmla="*/ 373678 h 974705"/>
                <a:gd name="connsiteX37" fmla="*/ 473816 w 891963"/>
                <a:gd name="connsiteY37" fmla="*/ 376535 h 974705"/>
                <a:gd name="connsiteX38" fmla="*/ 473816 w 891963"/>
                <a:gd name="connsiteY38" fmla="*/ 460355 h 974705"/>
                <a:gd name="connsiteX39" fmla="*/ 411903 w 891963"/>
                <a:gd name="connsiteY39" fmla="*/ 460355 h 974705"/>
                <a:gd name="connsiteX40" fmla="*/ 411903 w 891963"/>
                <a:gd name="connsiteY40" fmla="*/ 393680 h 974705"/>
                <a:gd name="connsiteX41" fmla="*/ 399521 w 891963"/>
                <a:gd name="connsiteY41" fmla="*/ 381298 h 974705"/>
                <a:gd name="connsiteX42" fmla="*/ 388091 w 891963"/>
                <a:gd name="connsiteY42" fmla="*/ 369868 h 974705"/>
                <a:gd name="connsiteX43" fmla="*/ 388091 w 891963"/>
                <a:gd name="connsiteY43" fmla="*/ 343198 h 974705"/>
                <a:gd name="connsiteX44" fmla="*/ 388091 w 891963"/>
                <a:gd name="connsiteY44" fmla="*/ 297478 h 974705"/>
                <a:gd name="connsiteX45" fmla="*/ 356658 w 891963"/>
                <a:gd name="connsiteY45" fmla="*/ 297478 h 974705"/>
                <a:gd name="connsiteX46" fmla="*/ 356658 w 891963"/>
                <a:gd name="connsiteY46" fmla="*/ 251758 h 974705"/>
                <a:gd name="connsiteX47" fmla="*/ 340466 w 891963"/>
                <a:gd name="connsiteY47" fmla="*/ 251758 h 974705"/>
                <a:gd name="connsiteX48" fmla="*/ 336656 w 891963"/>
                <a:gd name="connsiteY48" fmla="*/ 263188 h 974705"/>
                <a:gd name="connsiteX49" fmla="*/ 326178 w 891963"/>
                <a:gd name="connsiteY49" fmla="*/ 287953 h 974705"/>
                <a:gd name="connsiteX50" fmla="*/ 326178 w 891963"/>
                <a:gd name="connsiteY50" fmla="*/ 344150 h 974705"/>
                <a:gd name="connsiteX51" fmla="*/ 326178 w 891963"/>
                <a:gd name="connsiteY51" fmla="*/ 379393 h 974705"/>
                <a:gd name="connsiteX52" fmla="*/ 303318 w 891963"/>
                <a:gd name="connsiteY52" fmla="*/ 379393 h 974705"/>
                <a:gd name="connsiteX53" fmla="*/ 303318 w 891963"/>
                <a:gd name="connsiteY53" fmla="*/ 365105 h 974705"/>
                <a:gd name="connsiteX54" fmla="*/ 303318 w 891963"/>
                <a:gd name="connsiteY54" fmla="*/ 24110 h 974705"/>
                <a:gd name="connsiteX55" fmla="*/ 278553 w 891963"/>
                <a:gd name="connsiteY55" fmla="*/ 298 h 974705"/>
                <a:gd name="connsiteX56" fmla="*/ 263313 w 891963"/>
                <a:gd name="connsiteY56" fmla="*/ 15538 h 974705"/>
                <a:gd name="connsiteX57" fmla="*/ 263313 w 891963"/>
                <a:gd name="connsiteY57" fmla="*/ 365105 h 974705"/>
                <a:gd name="connsiteX58" fmla="*/ 263313 w 891963"/>
                <a:gd name="connsiteY58" fmla="*/ 380345 h 974705"/>
                <a:gd name="connsiteX59" fmla="*/ 240453 w 891963"/>
                <a:gd name="connsiteY59" fmla="*/ 380345 h 974705"/>
                <a:gd name="connsiteX60" fmla="*/ 240453 w 891963"/>
                <a:gd name="connsiteY60" fmla="*/ 367010 h 974705"/>
                <a:gd name="connsiteX61" fmla="*/ 240453 w 891963"/>
                <a:gd name="connsiteY61" fmla="*/ 290810 h 974705"/>
                <a:gd name="connsiteX62" fmla="*/ 236643 w 891963"/>
                <a:gd name="connsiteY62" fmla="*/ 277475 h 974705"/>
                <a:gd name="connsiteX63" fmla="*/ 225213 w 891963"/>
                <a:gd name="connsiteY63" fmla="*/ 252710 h 974705"/>
                <a:gd name="connsiteX64" fmla="*/ 209973 w 891963"/>
                <a:gd name="connsiteY64" fmla="*/ 251758 h 974705"/>
                <a:gd name="connsiteX65" fmla="*/ 201401 w 891963"/>
                <a:gd name="connsiteY65" fmla="*/ 187940 h 974705"/>
                <a:gd name="connsiteX66" fmla="*/ 196638 w 891963"/>
                <a:gd name="connsiteY66" fmla="*/ 187940 h 974705"/>
                <a:gd name="connsiteX67" fmla="*/ 194733 w 891963"/>
                <a:gd name="connsiteY67" fmla="*/ 201275 h 974705"/>
                <a:gd name="connsiteX68" fmla="*/ 187113 w 891963"/>
                <a:gd name="connsiteY68" fmla="*/ 274618 h 974705"/>
                <a:gd name="connsiteX69" fmla="*/ 187113 w 891963"/>
                <a:gd name="connsiteY69" fmla="*/ 276523 h 974705"/>
                <a:gd name="connsiteX70" fmla="*/ 181398 w 891963"/>
                <a:gd name="connsiteY70" fmla="*/ 298430 h 974705"/>
                <a:gd name="connsiteX71" fmla="*/ 181398 w 891963"/>
                <a:gd name="connsiteY71" fmla="*/ 351770 h 974705"/>
                <a:gd name="connsiteX72" fmla="*/ 181398 w 891963"/>
                <a:gd name="connsiteY72" fmla="*/ 379393 h 974705"/>
                <a:gd name="connsiteX73" fmla="*/ 158538 w 891963"/>
                <a:gd name="connsiteY73" fmla="*/ 407015 h 974705"/>
                <a:gd name="connsiteX74" fmla="*/ 158538 w 891963"/>
                <a:gd name="connsiteY74" fmla="*/ 420350 h 974705"/>
                <a:gd name="connsiteX75" fmla="*/ 158538 w 891963"/>
                <a:gd name="connsiteY75" fmla="*/ 459403 h 974705"/>
                <a:gd name="connsiteX76" fmla="*/ 99483 w 891963"/>
                <a:gd name="connsiteY76" fmla="*/ 459403 h 974705"/>
                <a:gd name="connsiteX77" fmla="*/ 99483 w 891963"/>
                <a:gd name="connsiteY77" fmla="*/ 443210 h 974705"/>
                <a:gd name="connsiteX78" fmla="*/ 98531 w 891963"/>
                <a:gd name="connsiteY78" fmla="*/ 243185 h 974705"/>
                <a:gd name="connsiteX79" fmla="*/ 87101 w 891963"/>
                <a:gd name="connsiteY79" fmla="*/ 202228 h 974705"/>
                <a:gd name="connsiteX80" fmla="*/ 77576 w 891963"/>
                <a:gd name="connsiteY80" fmla="*/ 197465 h 974705"/>
                <a:gd name="connsiteX81" fmla="*/ 20426 w 891963"/>
                <a:gd name="connsiteY81" fmla="*/ 197465 h 974705"/>
                <a:gd name="connsiteX82" fmla="*/ 10901 w 891963"/>
                <a:gd name="connsiteY82" fmla="*/ 203180 h 974705"/>
                <a:gd name="connsiteX83" fmla="*/ 423 w 891963"/>
                <a:gd name="connsiteY83" fmla="*/ 241280 h 974705"/>
                <a:gd name="connsiteX84" fmla="*/ 423 w 891963"/>
                <a:gd name="connsiteY84" fmla="*/ 962323 h 974705"/>
                <a:gd name="connsiteX85" fmla="*/ 1376 w 891963"/>
                <a:gd name="connsiteY85" fmla="*/ 974705 h 974705"/>
                <a:gd name="connsiteX86" fmla="*/ 891011 w 891963"/>
                <a:gd name="connsiteY86" fmla="*/ 974705 h 974705"/>
                <a:gd name="connsiteX87" fmla="*/ 891963 w 891963"/>
                <a:gd name="connsiteY87" fmla="*/ 967085 h 974705"/>
                <a:gd name="connsiteX88" fmla="*/ 891963 w 891963"/>
                <a:gd name="connsiteY88" fmla="*/ 446068 h 974705"/>
                <a:gd name="connsiteX89" fmla="*/ 890058 w 891963"/>
                <a:gd name="connsiteY89" fmla="*/ 435590 h 974705"/>
                <a:gd name="connsiteX90" fmla="*/ 145203 w 891963"/>
                <a:gd name="connsiteY90" fmla="*/ 604183 h 974705"/>
                <a:gd name="connsiteX91" fmla="*/ 112818 w 891963"/>
                <a:gd name="connsiteY91" fmla="*/ 604183 h 974705"/>
                <a:gd name="connsiteX92" fmla="*/ 112818 w 891963"/>
                <a:gd name="connsiteY92" fmla="*/ 601325 h 974705"/>
                <a:gd name="connsiteX93" fmla="*/ 145203 w 891963"/>
                <a:gd name="connsiteY93" fmla="*/ 601325 h 974705"/>
                <a:gd name="connsiteX94" fmla="*/ 145203 w 891963"/>
                <a:gd name="connsiteY94" fmla="*/ 604183 h 974705"/>
                <a:gd name="connsiteX95" fmla="*/ 111866 w 891963"/>
                <a:gd name="connsiteY95" fmla="*/ 591800 h 974705"/>
                <a:gd name="connsiteX96" fmla="*/ 146156 w 891963"/>
                <a:gd name="connsiteY96" fmla="*/ 591800 h 974705"/>
                <a:gd name="connsiteX97" fmla="*/ 111866 w 891963"/>
                <a:gd name="connsiteY97" fmla="*/ 591800 h 974705"/>
                <a:gd name="connsiteX98" fmla="*/ 113771 w 891963"/>
                <a:gd name="connsiteY98" fmla="*/ 574655 h 974705"/>
                <a:gd name="connsiteX99" fmla="*/ 113771 w 891963"/>
                <a:gd name="connsiteY99" fmla="*/ 572750 h 974705"/>
                <a:gd name="connsiteX100" fmla="*/ 145203 w 891963"/>
                <a:gd name="connsiteY100" fmla="*/ 572750 h 974705"/>
                <a:gd name="connsiteX101" fmla="*/ 145203 w 891963"/>
                <a:gd name="connsiteY101" fmla="*/ 574655 h 974705"/>
                <a:gd name="connsiteX102" fmla="*/ 113771 w 891963"/>
                <a:gd name="connsiteY102" fmla="*/ 574655 h 974705"/>
                <a:gd name="connsiteX103" fmla="*/ 145203 w 891963"/>
                <a:gd name="connsiteY103" fmla="*/ 582275 h 974705"/>
                <a:gd name="connsiteX104" fmla="*/ 145203 w 891963"/>
                <a:gd name="connsiteY104" fmla="*/ 584180 h 974705"/>
                <a:gd name="connsiteX105" fmla="*/ 113771 w 891963"/>
                <a:gd name="connsiteY105" fmla="*/ 584180 h 974705"/>
                <a:gd name="connsiteX106" fmla="*/ 113771 w 891963"/>
                <a:gd name="connsiteY106" fmla="*/ 582275 h 974705"/>
                <a:gd name="connsiteX107" fmla="*/ 145203 w 891963"/>
                <a:gd name="connsiteY107" fmla="*/ 582275 h 974705"/>
                <a:gd name="connsiteX108" fmla="*/ 113771 w 891963"/>
                <a:gd name="connsiteY108" fmla="*/ 565130 h 974705"/>
                <a:gd name="connsiteX109" fmla="*/ 113771 w 891963"/>
                <a:gd name="connsiteY109" fmla="*/ 562273 h 974705"/>
                <a:gd name="connsiteX110" fmla="*/ 146156 w 891963"/>
                <a:gd name="connsiteY110" fmla="*/ 562273 h 974705"/>
                <a:gd name="connsiteX111" fmla="*/ 146156 w 891963"/>
                <a:gd name="connsiteY111" fmla="*/ 565130 h 974705"/>
                <a:gd name="connsiteX112" fmla="*/ 113771 w 891963"/>
                <a:gd name="connsiteY112" fmla="*/ 565130 h 974705"/>
                <a:gd name="connsiteX113" fmla="*/ 146156 w 891963"/>
                <a:gd name="connsiteY113" fmla="*/ 555605 h 974705"/>
                <a:gd name="connsiteX114" fmla="*/ 113771 w 891963"/>
                <a:gd name="connsiteY114" fmla="*/ 555605 h 974705"/>
                <a:gd name="connsiteX115" fmla="*/ 113771 w 891963"/>
                <a:gd name="connsiteY115" fmla="*/ 552748 h 974705"/>
                <a:gd name="connsiteX116" fmla="*/ 146156 w 891963"/>
                <a:gd name="connsiteY116" fmla="*/ 552748 h 974705"/>
                <a:gd name="connsiteX117" fmla="*/ 146156 w 891963"/>
                <a:gd name="connsiteY117" fmla="*/ 555605 h 974705"/>
                <a:gd name="connsiteX118" fmla="*/ 113771 w 891963"/>
                <a:gd name="connsiteY118" fmla="*/ 545128 h 974705"/>
                <a:gd name="connsiteX119" fmla="*/ 113771 w 891963"/>
                <a:gd name="connsiteY119" fmla="*/ 543223 h 974705"/>
                <a:gd name="connsiteX120" fmla="*/ 145203 w 891963"/>
                <a:gd name="connsiteY120" fmla="*/ 543223 h 974705"/>
                <a:gd name="connsiteX121" fmla="*/ 145203 w 891963"/>
                <a:gd name="connsiteY121" fmla="*/ 545128 h 974705"/>
                <a:gd name="connsiteX122" fmla="*/ 113771 w 891963"/>
                <a:gd name="connsiteY122" fmla="*/ 545128 h 974705"/>
                <a:gd name="connsiteX123" fmla="*/ 112818 w 891963"/>
                <a:gd name="connsiteY123" fmla="*/ 536555 h 974705"/>
                <a:gd name="connsiteX124" fmla="*/ 146156 w 891963"/>
                <a:gd name="connsiteY124" fmla="*/ 536555 h 974705"/>
                <a:gd name="connsiteX125" fmla="*/ 112818 w 891963"/>
                <a:gd name="connsiteY125" fmla="*/ 536555 h 974705"/>
                <a:gd name="connsiteX126" fmla="*/ 110913 w 891963"/>
                <a:gd name="connsiteY126" fmla="*/ 523220 h 974705"/>
                <a:gd name="connsiteX127" fmla="*/ 146156 w 891963"/>
                <a:gd name="connsiteY127" fmla="*/ 523220 h 974705"/>
                <a:gd name="connsiteX128" fmla="*/ 110913 w 891963"/>
                <a:gd name="connsiteY128" fmla="*/ 523220 h 974705"/>
                <a:gd name="connsiteX129" fmla="*/ 248073 w 891963"/>
                <a:gd name="connsiteY129" fmla="*/ 448925 h 974705"/>
                <a:gd name="connsiteX130" fmla="*/ 248073 w 891963"/>
                <a:gd name="connsiteY130" fmla="*/ 415588 h 974705"/>
                <a:gd name="connsiteX131" fmla="*/ 256646 w 891963"/>
                <a:gd name="connsiteY131" fmla="*/ 425113 h 974705"/>
                <a:gd name="connsiteX132" fmla="*/ 248073 w 891963"/>
                <a:gd name="connsiteY132" fmla="*/ 448925 h 974705"/>
                <a:gd name="connsiteX133" fmla="*/ 271886 w 891963"/>
                <a:gd name="connsiteY133" fmla="*/ 447973 h 974705"/>
                <a:gd name="connsiteX134" fmla="*/ 262361 w 891963"/>
                <a:gd name="connsiteY134" fmla="*/ 447973 h 974705"/>
                <a:gd name="connsiteX135" fmla="*/ 262361 w 891963"/>
                <a:gd name="connsiteY135" fmla="*/ 422255 h 974705"/>
                <a:gd name="connsiteX136" fmla="*/ 269028 w 891963"/>
                <a:gd name="connsiteY136" fmla="*/ 413683 h 974705"/>
                <a:gd name="connsiteX137" fmla="*/ 271886 w 891963"/>
                <a:gd name="connsiteY137" fmla="*/ 415588 h 974705"/>
                <a:gd name="connsiteX138" fmla="*/ 271886 w 891963"/>
                <a:gd name="connsiteY138" fmla="*/ 447973 h 974705"/>
                <a:gd name="connsiteX139" fmla="*/ 273791 w 891963"/>
                <a:gd name="connsiteY139" fmla="*/ 952798 h 974705"/>
                <a:gd name="connsiteX140" fmla="*/ 273791 w 891963"/>
                <a:gd name="connsiteY140" fmla="*/ 922318 h 974705"/>
                <a:gd name="connsiteX141" fmla="*/ 283316 w 891963"/>
                <a:gd name="connsiteY141" fmla="*/ 942320 h 974705"/>
                <a:gd name="connsiteX142" fmla="*/ 273791 w 891963"/>
                <a:gd name="connsiteY142" fmla="*/ 952798 h 974705"/>
                <a:gd name="connsiteX143" fmla="*/ 288078 w 891963"/>
                <a:gd name="connsiteY143" fmla="*/ 446068 h 974705"/>
                <a:gd name="connsiteX144" fmla="*/ 278553 w 891963"/>
                <a:gd name="connsiteY144" fmla="*/ 440353 h 974705"/>
                <a:gd name="connsiteX145" fmla="*/ 278553 w 891963"/>
                <a:gd name="connsiteY145" fmla="*/ 421303 h 974705"/>
                <a:gd name="connsiteX146" fmla="*/ 285221 w 891963"/>
                <a:gd name="connsiteY146" fmla="*/ 412730 h 974705"/>
                <a:gd name="connsiteX147" fmla="*/ 288078 w 891963"/>
                <a:gd name="connsiteY147" fmla="*/ 414635 h 974705"/>
                <a:gd name="connsiteX148" fmla="*/ 288078 w 891963"/>
                <a:gd name="connsiteY148" fmla="*/ 446068 h 974705"/>
                <a:gd name="connsiteX149" fmla="*/ 292841 w 891963"/>
                <a:gd name="connsiteY149" fmla="*/ 953750 h 974705"/>
                <a:gd name="connsiteX150" fmla="*/ 289031 w 891963"/>
                <a:gd name="connsiteY150" fmla="*/ 951845 h 974705"/>
                <a:gd name="connsiteX151" fmla="*/ 289031 w 891963"/>
                <a:gd name="connsiteY151" fmla="*/ 918508 h 974705"/>
                <a:gd name="connsiteX152" fmla="*/ 297603 w 891963"/>
                <a:gd name="connsiteY152" fmla="*/ 926128 h 974705"/>
                <a:gd name="connsiteX153" fmla="*/ 292841 w 891963"/>
                <a:gd name="connsiteY153" fmla="*/ 953750 h 974705"/>
                <a:gd name="connsiteX154" fmla="*/ 303318 w 891963"/>
                <a:gd name="connsiteY154" fmla="*/ 447020 h 974705"/>
                <a:gd name="connsiteX155" fmla="*/ 293793 w 891963"/>
                <a:gd name="connsiteY155" fmla="*/ 426065 h 974705"/>
                <a:gd name="connsiteX156" fmla="*/ 303318 w 891963"/>
                <a:gd name="connsiteY156" fmla="*/ 415588 h 974705"/>
                <a:gd name="connsiteX157" fmla="*/ 303318 w 891963"/>
                <a:gd name="connsiteY157" fmla="*/ 447020 h 974705"/>
                <a:gd name="connsiteX158" fmla="*/ 312843 w 891963"/>
                <a:gd name="connsiteY158" fmla="*/ 948035 h 974705"/>
                <a:gd name="connsiteX159" fmla="*/ 309033 w 891963"/>
                <a:gd name="connsiteY159" fmla="*/ 953750 h 974705"/>
                <a:gd name="connsiteX160" fmla="*/ 305223 w 891963"/>
                <a:gd name="connsiteY160" fmla="*/ 949940 h 974705"/>
                <a:gd name="connsiteX161" fmla="*/ 305223 w 891963"/>
                <a:gd name="connsiteY161" fmla="*/ 925175 h 974705"/>
                <a:gd name="connsiteX162" fmla="*/ 313796 w 891963"/>
                <a:gd name="connsiteY162" fmla="*/ 919460 h 974705"/>
                <a:gd name="connsiteX163" fmla="*/ 312843 w 891963"/>
                <a:gd name="connsiteY163" fmla="*/ 948035 h 974705"/>
                <a:gd name="connsiteX164" fmla="*/ 309986 w 891963"/>
                <a:gd name="connsiteY164" fmla="*/ 447020 h 974705"/>
                <a:gd name="connsiteX165" fmla="*/ 309986 w 891963"/>
                <a:gd name="connsiteY165" fmla="*/ 415588 h 974705"/>
                <a:gd name="connsiteX166" fmla="*/ 319511 w 891963"/>
                <a:gd name="connsiteY166" fmla="*/ 424160 h 974705"/>
                <a:gd name="connsiteX167" fmla="*/ 309986 w 891963"/>
                <a:gd name="connsiteY167" fmla="*/ 447020 h 974705"/>
                <a:gd name="connsiteX168" fmla="*/ 320463 w 891963"/>
                <a:gd name="connsiteY168" fmla="*/ 952798 h 974705"/>
                <a:gd name="connsiteX169" fmla="*/ 328083 w 891963"/>
                <a:gd name="connsiteY169" fmla="*/ 921365 h 974705"/>
                <a:gd name="connsiteX170" fmla="*/ 320463 w 891963"/>
                <a:gd name="connsiteY170" fmla="*/ 952798 h 974705"/>
                <a:gd name="connsiteX171" fmla="*/ 326178 w 891963"/>
                <a:gd name="connsiteY171" fmla="*/ 447020 h 974705"/>
                <a:gd name="connsiteX172" fmla="*/ 326178 w 891963"/>
                <a:gd name="connsiteY172" fmla="*/ 415588 h 974705"/>
                <a:gd name="connsiteX173" fmla="*/ 333798 w 891963"/>
                <a:gd name="connsiteY173" fmla="*/ 426065 h 974705"/>
                <a:gd name="connsiteX174" fmla="*/ 326178 w 891963"/>
                <a:gd name="connsiteY174" fmla="*/ 447020 h 974705"/>
                <a:gd name="connsiteX175" fmla="*/ 343323 w 891963"/>
                <a:gd name="connsiteY175" fmla="*/ 946130 h 974705"/>
                <a:gd name="connsiteX176" fmla="*/ 338561 w 891963"/>
                <a:gd name="connsiteY176" fmla="*/ 952798 h 974705"/>
                <a:gd name="connsiteX177" fmla="*/ 334751 w 891963"/>
                <a:gd name="connsiteY177" fmla="*/ 946130 h 974705"/>
                <a:gd name="connsiteX178" fmla="*/ 334751 w 891963"/>
                <a:gd name="connsiteY178" fmla="*/ 920413 h 974705"/>
                <a:gd name="connsiteX179" fmla="*/ 344276 w 891963"/>
                <a:gd name="connsiteY179" fmla="*/ 920413 h 974705"/>
                <a:gd name="connsiteX180" fmla="*/ 343323 w 891963"/>
                <a:gd name="connsiteY180" fmla="*/ 946130 h 974705"/>
                <a:gd name="connsiteX181" fmla="*/ 344276 w 891963"/>
                <a:gd name="connsiteY181" fmla="*/ 447973 h 974705"/>
                <a:gd name="connsiteX182" fmla="*/ 340466 w 891963"/>
                <a:gd name="connsiteY182" fmla="*/ 444163 h 974705"/>
                <a:gd name="connsiteX183" fmla="*/ 340466 w 891963"/>
                <a:gd name="connsiteY183" fmla="*/ 412730 h 974705"/>
                <a:gd name="connsiteX184" fmla="*/ 348086 w 891963"/>
                <a:gd name="connsiteY184" fmla="*/ 418445 h 974705"/>
                <a:gd name="connsiteX185" fmla="*/ 348086 w 891963"/>
                <a:gd name="connsiteY185" fmla="*/ 444163 h 974705"/>
                <a:gd name="connsiteX186" fmla="*/ 344276 w 891963"/>
                <a:gd name="connsiteY186" fmla="*/ 447973 h 974705"/>
                <a:gd name="connsiteX187" fmla="*/ 358563 w 891963"/>
                <a:gd name="connsiteY187" fmla="*/ 951845 h 974705"/>
                <a:gd name="connsiteX188" fmla="*/ 349991 w 891963"/>
                <a:gd name="connsiteY188" fmla="*/ 940415 h 974705"/>
                <a:gd name="connsiteX189" fmla="*/ 358563 w 891963"/>
                <a:gd name="connsiteY189" fmla="*/ 919460 h 974705"/>
                <a:gd name="connsiteX190" fmla="*/ 358563 w 891963"/>
                <a:gd name="connsiteY190" fmla="*/ 951845 h 974705"/>
                <a:gd name="connsiteX191" fmla="*/ 365231 w 891963"/>
                <a:gd name="connsiteY191" fmla="*/ 439400 h 974705"/>
                <a:gd name="connsiteX192" fmla="*/ 355706 w 891963"/>
                <a:gd name="connsiteY192" fmla="*/ 447020 h 974705"/>
                <a:gd name="connsiteX193" fmla="*/ 355706 w 891963"/>
                <a:gd name="connsiteY193" fmla="*/ 415588 h 974705"/>
                <a:gd name="connsiteX194" fmla="*/ 365231 w 891963"/>
                <a:gd name="connsiteY194" fmla="*/ 439400 h 974705"/>
                <a:gd name="connsiteX195" fmla="*/ 374756 w 891963"/>
                <a:gd name="connsiteY195" fmla="*/ 954703 h 974705"/>
                <a:gd name="connsiteX196" fmla="*/ 366183 w 891963"/>
                <a:gd name="connsiteY196" fmla="*/ 951845 h 974705"/>
                <a:gd name="connsiteX197" fmla="*/ 366183 w 891963"/>
                <a:gd name="connsiteY197" fmla="*/ 923270 h 974705"/>
                <a:gd name="connsiteX198" fmla="*/ 374756 w 891963"/>
                <a:gd name="connsiteY198" fmla="*/ 921365 h 974705"/>
                <a:gd name="connsiteX199" fmla="*/ 374756 w 891963"/>
                <a:gd name="connsiteY199" fmla="*/ 954703 h 974705"/>
                <a:gd name="connsiteX200" fmla="*/ 377613 w 891963"/>
                <a:gd name="connsiteY200" fmla="*/ 447020 h 974705"/>
                <a:gd name="connsiteX201" fmla="*/ 370946 w 891963"/>
                <a:gd name="connsiteY201" fmla="*/ 416540 h 974705"/>
                <a:gd name="connsiteX202" fmla="*/ 377613 w 891963"/>
                <a:gd name="connsiteY202" fmla="*/ 447020 h 974705"/>
                <a:gd name="connsiteX203" fmla="*/ 389996 w 891963"/>
                <a:gd name="connsiteY203" fmla="*/ 952798 h 974705"/>
                <a:gd name="connsiteX204" fmla="*/ 380471 w 891963"/>
                <a:gd name="connsiteY204" fmla="*/ 952798 h 974705"/>
                <a:gd name="connsiteX205" fmla="*/ 380471 w 891963"/>
                <a:gd name="connsiteY205" fmla="*/ 921365 h 974705"/>
                <a:gd name="connsiteX206" fmla="*/ 389996 w 891963"/>
                <a:gd name="connsiteY206" fmla="*/ 952798 h 974705"/>
                <a:gd name="connsiteX207" fmla="*/ 406188 w 891963"/>
                <a:gd name="connsiteY207" fmla="*/ 952798 h 974705"/>
                <a:gd name="connsiteX208" fmla="*/ 396663 w 891963"/>
                <a:gd name="connsiteY208" fmla="*/ 921365 h 974705"/>
                <a:gd name="connsiteX209" fmla="*/ 406188 w 891963"/>
                <a:gd name="connsiteY209" fmla="*/ 921365 h 974705"/>
                <a:gd name="connsiteX210" fmla="*/ 406188 w 891963"/>
                <a:gd name="connsiteY210" fmla="*/ 952798 h 97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891963" h="974705">
                  <a:moveTo>
                    <a:pt x="890058" y="435590"/>
                  </a:moveTo>
                  <a:cubicBezTo>
                    <a:pt x="883391" y="438448"/>
                    <a:pt x="877676" y="440353"/>
                    <a:pt x="871961" y="442258"/>
                  </a:cubicBezTo>
                  <a:cubicBezTo>
                    <a:pt x="861483" y="422255"/>
                    <a:pt x="840529" y="427018"/>
                    <a:pt x="820526" y="427018"/>
                  </a:cubicBezTo>
                  <a:cubicBezTo>
                    <a:pt x="820526" y="401300"/>
                    <a:pt x="819573" y="377488"/>
                    <a:pt x="820526" y="353675"/>
                  </a:cubicBezTo>
                  <a:cubicBezTo>
                    <a:pt x="821479" y="338435"/>
                    <a:pt x="811954" y="329863"/>
                    <a:pt x="802429" y="317480"/>
                  </a:cubicBezTo>
                  <a:cubicBezTo>
                    <a:pt x="796713" y="328910"/>
                    <a:pt x="789093" y="337483"/>
                    <a:pt x="788141" y="347008"/>
                  </a:cubicBezTo>
                  <a:cubicBezTo>
                    <a:pt x="785283" y="367963"/>
                    <a:pt x="786236" y="388918"/>
                    <a:pt x="785283" y="408920"/>
                  </a:cubicBezTo>
                  <a:cubicBezTo>
                    <a:pt x="785283" y="414635"/>
                    <a:pt x="785283" y="420350"/>
                    <a:pt x="785283" y="426065"/>
                  </a:cubicBezTo>
                  <a:cubicBezTo>
                    <a:pt x="778616" y="426065"/>
                    <a:pt x="772901" y="427018"/>
                    <a:pt x="767186" y="427018"/>
                  </a:cubicBezTo>
                  <a:cubicBezTo>
                    <a:pt x="767186" y="433685"/>
                    <a:pt x="766233" y="440353"/>
                    <a:pt x="766233" y="446068"/>
                  </a:cubicBezTo>
                  <a:cubicBezTo>
                    <a:pt x="758613" y="446068"/>
                    <a:pt x="751946" y="446068"/>
                    <a:pt x="745279" y="446068"/>
                  </a:cubicBezTo>
                  <a:cubicBezTo>
                    <a:pt x="745279" y="443210"/>
                    <a:pt x="744326" y="441305"/>
                    <a:pt x="744326" y="438448"/>
                  </a:cubicBezTo>
                  <a:cubicBezTo>
                    <a:pt x="742421" y="374630"/>
                    <a:pt x="741468" y="309860"/>
                    <a:pt x="740516" y="246043"/>
                  </a:cubicBezTo>
                  <a:cubicBezTo>
                    <a:pt x="740516" y="227945"/>
                    <a:pt x="740516" y="209848"/>
                    <a:pt x="740516" y="190798"/>
                  </a:cubicBezTo>
                  <a:cubicBezTo>
                    <a:pt x="740516" y="181273"/>
                    <a:pt x="738611" y="171748"/>
                    <a:pt x="736706" y="161270"/>
                  </a:cubicBezTo>
                  <a:cubicBezTo>
                    <a:pt x="732896" y="162223"/>
                    <a:pt x="730038" y="163175"/>
                    <a:pt x="727181" y="164128"/>
                  </a:cubicBezTo>
                  <a:cubicBezTo>
                    <a:pt x="724323" y="134600"/>
                    <a:pt x="720513" y="106025"/>
                    <a:pt x="717656" y="77450"/>
                  </a:cubicBezTo>
                  <a:cubicBezTo>
                    <a:pt x="716704" y="77450"/>
                    <a:pt x="715751" y="77450"/>
                    <a:pt x="714798" y="77450"/>
                  </a:cubicBezTo>
                  <a:cubicBezTo>
                    <a:pt x="710988" y="108883"/>
                    <a:pt x="707179" y="139363"/>
                    <a:pt x="702416" y="172700"/>
                  </a:cubicBezTo>
                  <a:cubicBezTo>
                    <a:pt x="700511" y="167938"/>
                    <a:pt x="699558" y="165080"/>
                    <a:pt x="698606" y="162223"/>
                  </a:cubicBezTo>
                  <a:cubicBezTo>
                    <a:pt x="697654" y="162223"/>
                    <a:pt x="696701" y="162223"/>
                    <a:pt x="695748" y="162223"/>
                  </a:cubicBezTo>
                  <a:cubicBezTo>
                    <a:pt x="694796" y="171748"/>
                    <a:pt x="692891" y="181273"/>
                    <a:pt x="692891" y="190798"/>
                  </a:cubicBezTo>
                  <a:cubicBezTo>
                    <a:pt x="692891" y="266998"/>
                    <a:pt x="692891" y="344150"/>
                    <a:pt x="692891" y="420350"/>
                  </a:cubicBezTo>
                  <a:cubicBezTo>
                    <a:pt x="692891" y="438448"/>
                    <a:pt x="692891" y="456545"/>
                    <a:pt x="686223" y="473690"/>
                  </a:cubicBezTo>
                  <a:cubicBezTo>
                    <a:pt x="680508" y="487978"/>
                    <a:pt x="679556" y="503218"/>
                    <a:pt x="676698" y="518458"/>
                  </a:cubicBezTo>
                  <a:cubicBezTo>
                    <a:pt x="669079" y="518458"/>
                    <a:pt x="661458" y="518458"/>
                    <a:pt x="651933" y="518458"/>
                  </a:cubicBezTo>
                  <a:cubicBezTo>
                    <a:pt x="651933" y="503218"/>
                    <a:pt x="651933" y="489883"/>
                    <a:pt x="651933" y="475595"/>
                  </a:cubicBezTo>
                  <a:cubicBezTo>
                    <a:pt x="645266" y="475595"/>
                    <a:pt x="640504" y="475595"/>
                    <a:pt x="634788" y="475595"/>
                  </a:cubicBezTo>
                  <a:cubicBezTo>
                    <a:pt x="634788" y="490835"/>
                    <a:pt x="634788" y="504170"/>
                    <a:pt x="634788" y="518458"/>
                  </a:cubicBezTo>
                  <a:cubicBezTo>
                    <a:pt x="615738" y="518458"/>
                    <a:pt x="597641" y="518458"/>
                    <a:pt x="578591" y="518458"/>
                  </a:cubicBezTo>
                  <a:cubicBezTo>
                    <a:pt x="578591" y="492740"/>
                    <a:pt x="578591" y="467023"/>
                    <a:pt x="578591" y="441305"/>
                  </a:cubicBezTo>
                  <a:cubicBezTo>
                    <a:pt x="572876" y="441305"/>
                    <a:pt x="569066" y="440353"/>
                    <a:pt x="562398" y="440353"/>
                  </a:cubicBezTo>
                  <a:cubicBezTo>
                    <a:pt x="562398" y="376535"/>
                    <a:pt x="562398" y="312718"/>
                    <a:pt x="562398" y="249853"/>
                  </a:cubicBezTo>
                  <a:cubicBezTo>
                    <a:pt x="532871" y="249853"/>
                    <a:pt x="504296" y="249853"/>
                    <a:pt x="475721" y="249853"/>
                  </a:cubicBezTo>
                  <a:cubicBezTo>
                    <a:pt x="475721" y="261283"/>
                    <a:pt x="475721" y="272713"/>
                    <a:pt x="475721" y="283190"/>
                  </a:cubicBezTo>
                  <a:cubicBezTo>
                    <a:pt x="480483" y="283190"/>
                    <a:pt x="485246" y="284143"/>
                    <a:pt x="488103" y="284143"/>
                  </a:cubicBezTo>
                  <a:cubicBezTo>
                    <a:pt x="488103" y="314623"/>
                    <a:pt x="488103" y="344150"/>
                    <a:pt x="488103" y="373678"/>
                  </a:cubicBezTo>
                  <a:cubicBezTo>
                    <a:pt x="483341" y="374630"/>
                    <a:pt x="478578" y="375583"/>
                    <a:pt x="473816" y="376535"/>
                  </a:cubicBezTo>
                  <a:cubicBezTo>
                    <a:pt x="473816" y="405110"/>
                    <a:pt x="473816" y="432733"/>
                    <a:pt x="473816" y="460355"/>
                  </a:cubicBezTo>
                  <a:cubicBezTo>
                    <a:pt x="452861" y="460355"/>
                    <a:pt x="433811" y="460355"/>
                    <a:pt x="411903" y="460355"/>
                  </a:cubicBezTo>
                  <a:cubicBezTo>
                    <a:pt x="411903" y="437495"/>
                    <a:pt x="411903" y="415588"/>
                    <a:pt x="411903" y="393680"/>
                  </a:cubicBezTo>
                  <a:cubicBezTo>
                    <a:pt x="411903" y="384155"/>
                    <a:pt x="409046" y="380345"/>
                    <a:pt x="399521" y="381298"/>
                  </a:cubicBezTo>
                  <a:cubicBezTo>
                    <a:pt x="390948" y="382250"/>
                    <a:pt x="387138" y="378440"/>
                    <a:pt x="388091" y="369868"/>
                  </a:cubicBezTo>
                  <a:cubicBezTo>
                    <a:pt x="389043" y="361295"/>
                    <a:pt x="388091" y="352723"/>
                    <a:pt x="388091" y="343198"/>
                  </a:cubicBezTo>
                  <a:cubicBezTo>
                    <a:pt x="388091" y="328910"/>
                    <a:pt x="388091" y="313670"/>
                    <a:pt x="388091" y="297478"/>
                  </a:cubicBezTo>
                  <a:cubicBezTo>
                    <a:pt x="377613" y="297478"/>
                    <a:pt x="368088" y="297478"/>
                    <a:pt x="356658" y="297478"/>
                  </a:cubicBezTo>
                  <a:cubicBezTo>
                    <a:pt x="356658" y="281285"/>
                    <a:pt x="356658" y="266998"/>
                    <a:pt x="356658" y="251758"/>
                  </a:cubicBezTo>
                  <a:cubicBezTo>
                    <a:pt x="349991" y="251758"/>
                    <a:pt x="345228" y="251758"/>
                    <a:pt x="340466" y="251758"/>
                  </a:cubicBezTo>
                  <a:cubicBezTo>
                    <a:pt x="339513" y="256520"/>
                    <a:pt x="339513" y="262235"/>
                    <a:pt x="336656" y="263188"/>
                  </a:cubicBezTo>
                  <a:cubicBezTo>
                    <a:pt x="327131" y="268903"/>
                    <a:pt x="326178" y="279380"/>
                    <a:pt x="326178" y="287953"/>
                  </a:cubicBezTo>
                  <a:cubicBezTo>
                    <a:pt x="325226" y="307003"/>
                    <a:pt x="326178" y="325100"/>
                    <a:pt x="326178" y="344150"/>
                  </a:cubicBezTo>
                  <a:cubicBezTo>
                    <a:pt x="326178" y="355580"/>
                    <a:pt x="326178" y="367963"/>
                    <a:pt x="326178" y="379393"/>
                  </a:cubicBezTo>
                  <a:cubicBezTo>
                    <a:pt x="317606" y="379393"/>
                    <a:pt x="310938" y="379393"/>
                    <a:pt x="303318" y="379393"/>
                  </a:cubicBezTo>
                  <a:cubicBezTo>
                    <a:pt x="303318" y="373678"/>
                    <a:pt x="303318" y="368915"/>
                    <a:pt x="303318" y="365105"/>
                  </a:cubicBezTo>
                  <a:cubicBezTo>
                    <a:pt x="303318" y="251758"/>
                    <a:pt x="303318" y="138410"/>
                    <a:pt x="303318" y="24110"/>
                  </a:cubicBezTo>
                  <a:cubicBezTo>
                    <a:pt x="303318" y="-4465"/>
                    <a:pt x="307128" y="298"/>
                    <a:pt x="278553" y="298"/>
                  </a:cubicBezTo>
                  <a:cubicBezTo>
                    <a:pt x="263313" y="298"/>
                    <a:pt x="263313" y="298"/>
                    <a:pt x="263313" y="15538"/>
                  </a:cubicBezTo>
                  <a:cubicBezTo>
                    <a:pt x="263313" y="131743"/>
                    <a:pt x="263313" y="248900"/>
                    <a:pt x="263313" y="365105"/>
                  </a:cubicBezTo>
                  <a:cubicBezTo>
                    <a:pt x="263313" y="369868"/>
                    <a:pt x="263313" y="374630"/>
                    <a:pt x="263313" y="380345"/>
                  </a:cubicBezTo>
                  <a:cubicBezTo>
                    <a:pt x="254741" y="380345"/>
                    <a:pt x="248073" y="380345"/>
                    <a:pt x="240453" y="380345"/>
                  </a:cubicBezTo>
                  <a:cubicBezTo>
                    <a:pt x="240453" y="375583"/>
                    <a:pt x="240453" y="370820"/>
                    <a:pt x="240453" y="367010"/>
                  </a:cubicBezTo>
                  <a:cubicBezTo>
                    <a:pt x="240453" y="341293"/>
                    <a:pt x="240453" y="315575"/>
                    <a:pt x="240453" y="290810"/>
                  </a:cubicBezTo>
                  <a:cubicBezTo>
                    <a:pt x="240453" y="286048"/>
                    <a:pt x="238548" y="281285"/>
                    <a:pt x="236643" y="277475"/>
                  </a:cubicBezTo>
                  <a:cubicBezTo>
                    <a:pt x="232833" y="268903"/>
                    <a:pt x="229023" y="261283"/>
                    <a:pt x="225213" y="252710"/>
                  </a:cubicBezTo>
                  <a:cubicBezTo>
                    <a:pt x="220451" y="252710"/>
                    <a:pt x="214736" y="251758"/>
                    <a:pt x="209973" y="251758"/>
                  </a:cubicBezTo>
                  <a:cubicBezTo>
                    <a:pt x="207116" y="229850"/>
                    <a:pt x="204258" y="208895"/>
                    <a:pt x="201401" y="187940"/>
                  </a:cubicBezTo>
                  <a:cubicBezTo>
                    <a:pt x="199496" y="187940"/>
                    <a:pt x="198543" y="187940"/>
                    <a:pt x="196638" y="187940"/>
                  </a:cubicBezTo>
                  <a:cubicBezTo>
                    <a:pt x="195686" y="192703"/>
                    <a:pt x="194733" y="196513"/>
                    <a:pt x="194733" y="201275"/>
                  </a:cubicBezTo>
                  <a:cubicBezTo>
                    <a:pt x="197591" y="226040"/>
                    <a:pt x="190923" y="250805"/>
                    <a:pt x="187113" y="274618"/>
                  </a:cubicBezTo>
                  <a:cubicBezTo>
                    <a:pt x="187113" y="275570"/>
                    <a:pt x="187113" y="276523"/>
                    <a:pt x="187113" y="276523"/>
                  </a:cubicBezTo>
                  <a:cubicBezTo>
                    <a:pt x="176636" y="281285"/>
                    <a:pt x="181398" y="290810"/>
                    <a:pt x="181398" y="298430"/>
                  </a:cubicBezTo>
                  <a:cubicBezTo>
                    <a:pt x="180446" y="316528"/>
                    <a:pt x="181398" y="334625"/>
                    <a:pt x="181398" y="351770"/>
                  </a:cubicBezTo>
                  <a:cubicBezTo>
                    <a:pt x="181398" y="361295"/>
                    <a:pt x="181398" y="370820"/>
                    <a:pt x="181398" y="379393"/>
                  </a:cubicBezTo>
                  <a:cubicBezTo>
                    <a:pt x="158538" y="383203"/>
                    <a:pt x="158538" y="383203"/>
                    <a:pt x="158538" y="407015"/>
                  </a:cubicBezTo>
                  <a:cubicBezTo>
                    <a:pt x="158538" y="411778"/>
                    <a:pt x="158538" y="416540"/>
                    <a:pt x="158538" y="420350"/>
                  </a:cubicBezTo>
                  <a:cubicBezTo>
                    <a:pt x="158538" y="433685"/>
                    <a:pt x="158538" y="447020"/>
                    <a:pt x="158538" y="459403"/>
                  </a:cubicBezTo>
                  <a:cubicBezTo>
                    <a:pt x="137583" y="459403"/>
                    <a:pt x="118533" y="459403"/>
                    <a:pt x="99483" y="459403"/>
                  </a:cubicBezTo>
                  <a:cubicBezTo>
                    <a:pt x="99483" y="453688"/>
                    <a:pt x="99483" y="448925"/>
                    <a:pt x="99483" y="443210"/>
                  </a:cubicBezTo>
                  <a:cubicBezTo>
                    <a:pt x="99483" y="376535"/>
                    <a:pt x="100436" y="309860"/>
                    <a:pt x="98531" y="243185"/>
                  </a:cubicBezTo>
                  <a:cubicBezTo>
                    <a:pt x="98531" y="229850"/>
                    <a:pt x="91863" y="215563"/>
                    <a:pt x="87101" y="202228"/>
                  </a:cubicBezTo>
                  <a:cubicBezTo>
                    <a:pt x="86148" y="200323"/>
                    <a:pt x="81386" y="197465"/>
                    <a:pt x="77576" y="197465"/>
                  </a:cubicBezTo>
                  <a:cubicBezTo>
                    <a:pt x="58526" y="197465"/>
                    <a:pt x="39476" y="196513"/>
                    <a:pt x="20426" y="197465"/>
                  </a:cubicBezTo>
                  <a:cubicBezTo>
                    <a:pt x="16616" y="197465"/>
                    <a:pt x="11853" y="200323"/>
                    <a:pt x="10901" y="203180"/>
                  </a:cubicBezTo>
                  <a:cubicBezTo>
                    <a:pt x="6138" y="215563"/>
                    <a:pt x="423" y="227945"/>
                    <a:pt x="423" y="241280"/>
                  </a:cubicBezTo>
                  <a:cubicBezTo>
                    <a:pt x="-529" y="481310"/>
                    <a:pt x="423" y="722293"/>
                    <a:pt x="423" y="962323"/>
                  </a:cubicBezTo>
                  <a:cubicBezTo>
                    <a:pt x="423" y="966133"/>
                    <a:pt x="1376" y="970895"/>
                    <a:pt x="1376" y="974705"/>
                  </a:cubicBezTo>
                  <a:cubicBezTo>
                    <a:pt x="297603" y="974705"/>
                    <a:pt x="593831" y="974705"/>
                    <a:pt x="891011" y="974705"/>
                  </a:cubicBezTo>
                  <a:cubicBezTo>
                    <a:pt x="891011" y="971848"/>
                    <a:pt x="891963" y="968990"/>
                    <a:pt x="891963" y="967085"/>
                  </a:cubicBezTo>
                  <a:cubicBezTo>
                    <a:pt x="891963" y="793730"/>
                    <a:pt x="891963" y="619423"/>
                    <a:pt x="891963" y="446068"/>
                  </a:cubicBezTo>
                  <a:cubicBezTo>
                    <a:pt x="891011" y="446068"/>
                    <a:pt x="890058" y="442258"/>
                    <a:pt x="890058" y="435590"/>
                  </a:cubicBezTo>
                  <a:close/>
                  <a:moveTo>
                    <a:pt x="145203" y="604183"/>
                  </a:moveTo>
                  <a:cubicBezTo>
                    <a:pt x="134726" y="604183"/>
                    <a:pt x="123296" y="604183"/>
                    <a:pt x="112818" y="604183"/>
                  </a:cubicBezTo>
                  <a:cubicBezTo>
                    <a:pt x="112818" y="603230"/>
                    <a:pt x="112818" y="602278"/>
                    <a:pt x="112818" y="601325"/>
                  </a:cubicBezTo>
                  <a:cubicBezTo>
                    <a:pt x="123296" y="601325"/>
                    <a:pt x="134726" y="601325"/>
                    <a:pt x="145203" y="601325"/>
                  </a:cubicBezTo>
                  <a:cubicBezTo>
                    <a:pt x="146156" y="602278"/>
                    <a:pt x="145203" y="603230"/>
                    <a:pt x="145203" y="604183"/>
                  </a:cubicBezTo>
                  <a:close/>
                  <a:moveTo>
                    <a:pt x="111866" y="591800"/>
                  </a:moveTo>
                  <a:cubicBezTo>
                    <a:pt x="124248" y="591800"/>
                    <a:pt x="134726" y="591800"/>
                    <a:pt x="146156" y="591800"/>
                  </a:cubicBezTo>
                  <a:cubicBezTo>
                    <a:pt x="139488" y="597515"/>
                    <a:pt x="120438" y="597515"/>
                    <a:pt x="111866" y="591800"/>
                  </a:cubicBezTo>
                  <a:close/>
                  <a:moveTo>
                    <a:pt x="113771" y="574655"/>
                  </a:moveTo>
                  <a:cubicBezTo>
                    <a:pt x="113771" y="573703"/>
                    <a:pt x="113771" y="572750"/>
                    <a:pt x="113771" y="572750"/>
                  </a:cubicBezTo>
                  <a:cubicBezTo>
                    <a:pt x="124248" y="572750"/>
                    <a:pt x="134726" y="572750"/>
                    <a:pt x="145203" y="572750"/>
                  </a:cubicBezTo>
                  <a:cubicBezTo>
                    <a:pt x="145203" y="573703"/>
                    <a:pt x="145203" y="574655"/>
                    <a:pt x="145203" y="574655"/>
                  </a:cubicBezTo>
                  <a:cubicBezTo>
                    <a:pt x="134726" y="574655"/>
                    <a:pt x="124248" y="574655"/>
                    <a:pt x="113771" y="574655"/>
                  </a:cubicBezTo>
                  <a:close/>
                  <a:moveTo>
                    <a:pt x="145203" y="582275"/>
                  </a:moveTo>
                  <a:cubicBezTo>
                    <a:pt x="145203" y="583228"/>
                    <a:pt x="145203" y="583228"/>
                    <a:pt x="145203" y="584180"/>
                  </a:cubicBezTo>
                  <a:cubicBezTo>
                    <a:pt x="134726" y="584180"/>
                    <a:pt x="124248" y="584180"/>
                    <a:pt x="113771" y="584180"/>
                  </a:cubicBezTo>
                  <a:cubicBezTo>
                    <a:pt x="113771" y="583228"/>
                    <a:pt x="113771" y="583228"/>
                    <a:pt x="113771" y="582275"/>
                  </a:cubicBezTo>
                  <a:cubicBezTo>
                    <a:pt x="124248" y="582275"/>
                    <a:pt x="134726" y="582275"/>
                    <a:pt x="145203" y="582275"/>
                  </a:cubicBezTo>
                  <a:close/>
                  <a:moveTo>
                    <a:pt x="113771" y="565130"/>
                  </a:moveTo>
                  <a:cubicBezTo>
                    <a:pt x="113771" y="564178"/>
                    <a:pt x="113771" y="563225"/>
                    <a:pt x="113771" y="562273"/>
                  </a:cubicBezTo>
                  <a:cubicBezTo>
                    <a:pt x="124248" y="562273"/>
                    <a:pt x="135678" y="562273"/>
                    <a:pt x="146156" y="562273"/>
                  </a:cubicBezTo>
                  <a:cubicBezTo>
                    <a:pt x="146156" y="563225"/>
                    <a:pt x="146156" y="564178"/>
                    <a:pt x="146156" y="565130"/>
                  </a:cubicBezTo>
                  <a:cubicBezTo>
                    <a:pt x="134726" y="565130"/>
                    <a:pt x="124248" y="565130"/>
                    <a:pt x="113771" y="565130"/>
                  </a:cubicBezTo>
                  <a:close/>
                  <a:moveTo>
                    <a:pt x="146156" y="555605"/>
                  </a:moveTo>
                  <a:cubicBezTo>
                    <a:pt x="135678" y="555605"/>
                    <a:pt x="124248" y="555605"/>
                    <a:pt x="113771" y="555605"/>
                  </a:cubicBezTo>
                  <a:cubicBezTo>
                    <a:pt x="113771" y="554653"/>
                    <a:pt x="113771" y="553700"/>
                    <a:pt x="113771" y="552748"/>
                  </a:cubicBezTo>
                  <a:cubicBezTo>
                    <a:pt x="124248" y="552748"/>
                    <a:pt x="135678" y="552748"/>
                    <a:pt x="146156" y="552748"/>
                  </a:cubicBezTo>
                  <a:cubicBezTo>
                    <a:pt x="146156" y="553700"/>
                    <a:pt x="146156" y="554653"/>
                    <a:pt x="146156" y="555605"/>
                  </a:cubicBezTo>
                  <a:close/>
                  <a:moveTo>
                    <a:pt x="113771" y="545128"/>
                  </a:moveTo>
                  <a:cubicBezTo>
                    <a:pt x="113771" y="544175"/>
                    <a:pt x="113771" y="544175"/>
                    <a:pt x="113771" y="543223"/>
                  </a:cubicBezTo>
                  <a:cubicBezTo>
                    <a:pt x="124248" y="543223"/>
                    <a:pt x="134726" y="543223"/>
                    <a:pt x="145203" y="543223"/>
                  </a:cubicBezTo>
                  <a:cubicBezTo>
                    <a:pt x="145203" y="544175"/>
                    <a:pt x="145203" y="544175"/>
                    <a:pt x="145203" y="545128"/>
                  </a:cubicBezTo>
                  <a:cubicBezTo>
                    <a:pt x="134726" y="545128"/>
                    <a:pt x="124248" y="545128"/>
                    <a:pt x="113771" y="545128"/>
                  </a:cubicBezTo>
                  <a:close/>
                  <a:moveTo>
                    <a:pt x="112818" y="536555"/>
                  </a:moveTo>
                  <a:cubicBezTo>
                    <a:pt x="118533" y="530840"/>
                    <a:pt x="136631" y="529888"/>
                    <a:pt x="146156" y="536555"/>
                  </a:cubicBezTo>
                  <a:cubicBezTo>
                    <a:pt x="134726" y="536555"/>
                    <a:pt x="124248" y="536555"/>
                    <a:pt x="112818" y="536555"/>
                  </a:cubicBezTo>
                  <a:close/>
                  <a:moveTo>
                    <a:pt x="110913" y="523220"/>
                  </a:moveTo>
                  <a:cubicBezTo>
                    <a:pt x="124248" y="523220"/>
                    <a:pt x="134726" y="523220"/>
                    <a:pt x="146156" y="523220"/>
                  </a:cubicBezTo>
                  <a:cubicBezTo>
                    <a:pt x="140441" y="528935"/>
                    <a:pt x="121391" y="529888"/>
                    <a:pt x="110913" y="523220"/>
                  </a:cubicBezTo>
                  <a:close/>
                  <a:moveTo>
                    <a:pt x="248073" y="448925"/>
                  </a:moveTo>
                  <a:cubicBezTo>
                    <a:pt x="248073" y="436543"/>
                    <a:pt x="248073" y="426065"/>
                    <a:pt x="248073" y="415588"/>
                  </a:cubicBezTo>
                  <a:cubicBezTo>
                    <a:pt x="256646" y="414635"/>
                    <a:pt x="257598" y="415588"/>
                    <a:pt x="256646" y="425113"/>
                  </a:cubicBezTo>
                  <a:cubicBezTo>
                    <a:pt x="255693" y="432733"/>
                    <a:pt x="263313" y="444163"/>
                    <a:pt x="248073" y="448925"/>
                  </a:cubicBezTo>
                  <a:close/>
                  <a:moveTo>
                    <a:pt x="271886" y="447973"/>
                  </a:moveTo>
                  <a:cubicBezTo>
                    <a:pt x="269028" y="447973"/>
                    <a:pt x="266171" y="447973"/>
                    <a:pt x="262361" y="447973"/>
                  </a:cubicBezTo>
                  <a:cubicBezTo>
                    <a:pt x="262361" y="439400"/>
                    <a:pt x="261408" y="430828"/>
                    <a:pt x="262361" y="422255"/>
                  </a:cubicBezTo>
                  <a:cubicBezTo>
                    <a:pt x="262361" y="419398"/>
                    <a:pt x="266171" y="416540"/>
                    <a:pt x="269028" y="413683"/>
                  </a:cubicBezTo>
                  <a:cubicBezTo>
                    <a:pt x="269981" y="414635"/>
                    <a:pt x="270933" y="414635"/>
                    <a:pt x="271886" y="415588"/>
                  </a:cubicBezTo>
                  <a:cubicBezTo>
                    <a:pt x="271886" y="426065"/>
                    <a:pt x="271886" y="436543"/>
                    <a:pt x="271886" y="447973"/>
                  </a:cubicBezTo>
                  <a:close/>
                  <a:moveTo>
                    <a:pt x="273791" y="952798"/>
                  </a:moveTo>
                  <a:cubicBezTo>
                    <a:pt x="273791" y="942320"/>
                    <a:pt x="273791" y="932795"/>
                    <a:pt x="273791" y="922318"/>
                  </a:cubicBezTo>
                  <a:cubicBezTo>
                    <a:pt x="283316" y="921365"/>
                    <a:pt x="283316" y="921365"/>
                    <a:pt x="283316" y="942320"/>
                  </a:cubicBezTo>
                  <a:cubicBezTo>
                    <a:pt x="283316" y="947083"/>
                    <a:pt x="285221" y="956608"/>
                    <a:pt x="273791" y="952798"/>
                  </a:cubicBezTo>
                  <a:close/>
                  <a:moveTo>
                    <a:pt x="288078" y="446068"/>
                  </a:moveTo>
                  <a:cubicBezTo>
                    <a:pt x="278553" y="447973"/>
                    <a:pt x="278553" y="447973"/>
                    <a:pt x="278553" y="440353"/>
                  </a:cubicBezTo>
                  <a:cubicBezTo>
                    <a:pt x="278553" y="433685"/>
                    <a:pt x="277601" y="427018"/>
                    <a:pt x="278553" y="421303"/>
                  </a:cubicBezTo>
                  <a:cubicBezTo>
                    <a:pt x="278553" y="418445"/>
                    <a:pt x="282363" y="415588"/>
                    <a:pt x="285221" y="412730"/>
                  </a:cubicBezTo>
                  <a:cubicBezTo>
                    <a:pt x="286173" y="413683"/>
                    <a:pt x="287126" y="414635"/>
                    <a:pt x="288078" y="414635"/>
                  </a:cubicBezTo>
                  <a:cubicBezTo>
                    <a:pt x="288078" y="426065"/>
                    <a:pt x="288078" y="436543"/>
                    <a:pt x="288078" y="446068"/>
                  </a:cubicBezTo>
                  <a:close/>
                  <a:moveTo>
                    <a:pt x="292841" y="953750"/>
                  </a:moveTo>
                  <a:cubicBezTo>
                    <a:pt x="291888" y="952798"/>
                    <a:pt x="289983" y="952798"/>
                    <a:pt x="289031" y="951845"/>
                  </a:cubicBezTo>
                  <a:cubicBezTo>
                    <a:pt x="289031" y="942320"/>
                    <a:pt x="289031" y="931843"/>
                    <a:pt x="289031" y="918508"/>
                  </a:cubicBezTo>
                  <a:cubicBezTo>
                    <a:pt x="292841" y="922318"/>
                    <a:pt x="297603" y="925175"/>
                    <a:pt x="297603" y="926128"/>
                  </a:cubicBezTo>
                  <a:cubicBezTo>
                    <a:pt x="295698" y="935653"/>
                    <a:pt x="304271" y="947083"/>
                    <a:pt x="292841" y="953750"/>
                  </a:cubicBezTo>
                  <a:close/>
                  <a:moveTo>
                    <a:pt x="303318" y="447020"/>
                  </a:moveTo>
                  <a:cubicBezTo>
                    <a:pt x="293793" y="447973"/>
                    <a:pt x="293793" y="447973"/>
                    <a:pt x="293793" y="426065"/>
                  </a:cubicBezTo>
                  <a:cubicBezTo>
                    <a:pt x="293793" y="414635"/>
                    <a:pt x="293793" y="414635"/>
                    <a:pt x="303318" y="415588"/>
                  </a:cubicBezTo>
                  <a:cubicBezTo>
                    <a:pt x="303318" y="426065"/>
                    <a:pt x="303318" y="436543"/>
                    <a:pt x="303318" y="447020"/>
                  </a:cubicBezTo>
                  <a:close/>
                  <a:moveTo>
                    <a:pt x="312843" y="948035"/>
                  </a:moveTo>
                  <a:cubicBezTo>
                    <a:pt x="312843" y="949940"/>
                    <a:pt x="309986" y="951845"/>
                    <a:pt x="309033" y="953750"/>
                  </a:cubicBezTo>
                  <a:cubicBezTo>
                    <a:pt x="307128" y="952798"/>
                    <a:pt x="305223" y="950893"/>
                    <a:pt x="305223" y="949940"/>
                  </a:cubicBezTo>
                  <a:cubicBezTo>
                    <a:pt x="305223" y="941368"/>
                    <a:pt x="304271" y="933748"/>
                    <a:pt x="305223" y="925175"/>
                  </a:cubicBezTo>
                  <a:cubicBezTo>
                    <a:pt x="305223" y="923270"/>
                    <a:pt x="309033" y="922318"/>
                    <a:pt x="313796" y="919460"/>
                  </a:cubicBezTo>
                  <a:cubicBezTo>
                    <a:pt x="312843" y="930890"/>
                    <a:pt x="312843" y="939463"/>
                    <a:pt x="312843" y="948035"/>
                  </a:cubicBezTo>
                  <a:close/>
                  <a:moveTo>
                    <a:pt x="309986" y="447020"/>
                  </a:moveTo>
                  <a:cubicBezTo>
                    <a:pt x="309986" y="435590"/>
                    <a:pt x="309986" y="426065"/>
                    <a:pt x="309986" y="415588"/>
                  </a:cubicBezTo>
                  <a:cubicBezTo>
                    <a:pt x="319511" y="414635"/>
                    <a:pt x="319511" y="414635"/>
                    <a:pt x="319511" y="424160"/>
                  </a:cubicBezTo>
                  <a:cubicBezTo>
                    <a:pt x="320463" y="447973"/>
                    <a:pt x="320463" y="447973"/>
                    <a:pt x="309986" y="447020"/>
                  </a:cubicBezTo>
                  <a:close/>
                  <a:moveTo>
                    <a:pt x="320463" y="952798"/>
                  </a:moveTo>
                  <a:cubicBezTo>
                    <a:pt x="318558" y="921365"/>
                    <a:pt x="318558" y="921365"/>
                    <a:pt x="328083" y="921365"/>
                  </a:cubicBezTo>
                  <a:cubicBezTo>
                    <a:pt x="330941" y="944225"/>
                    <a:pt x="329036" y="952798"/>
                    <a:pt x="320463" y="952798"/>
                  </a:cubicBezTo>
                  <a:close/>
                  <a:moveTo>
                    <a:pt x="326178" y="447020"/>
                  </a:moveTo>
                  <a:cubicBezTo>
                    <a:pt x="326178" y="436543"/>
                    <a:pt x="326178" y="426065"/>
                    <a:pt x="326178" y="415588"/>
                  </a:cubicBezTo>
                  <a:cubicBezTo>
                    <a:pt x="336656" y="413683"/>
                    <a:pt x="333798" y="421303"/>
                    <a:pt x="333798" y="426065"/>
                  </a:cubicBezTo>
                  <a:cubicBezTo>
                    <a:pt x="333798" y="447020"/>
                    <a:pt x="333798" y="447020"/>
                    <a:pt x="326178" y="447020"/>
                  </a:cubicBezTo>
                  <a:close/>
                  <a:moveTo>
                    <a:pt x="343323" y="946130"/>
                  </a:moveTo>
                  <a:cubicBezTo>
                    <a:pt x="343323" y="948988"/>
                    <a:pt x="340466" y="950893"/>
                    <a:pt x="338561" y="952798"/>
                  </a:cubicBezTo>
                  <a:cubicBezTo>
                    <a:pt x="337608" y="950893"/>
                    <a:pt x="334751" y="948988"/>
                    <a:pt x="334751" y="946130"/>
                  </a:cubicBezTo>
                  <a:cubicBezTo>
                    <a:pt x="333798" y="937558"/>
                    <a:pt x="334751" y="929938"/>
                    <a:pt x="334751" y="920413"/>
                  </a:cubicBezTo>
                  <a:cubicBezTo>
                    <a:pt x="337608" y="920413"/>
                    <a:pt x="340466" y="920413"/>
                    <a:pt x="344276" y="920413"/>
                  </a:cubicBezTo>
                  <a:cubicBezTo>
                    <a:pt x="343323" y="929938"/>
                    <a:pt x="344276" y="938510"/>
                    <a:pt x="343323" y="946130"/>
                  </a:cubicBezTo>
                  <a:close/>
                  <a:moveTo>
                    <a:pt x="344276" y="447973"/>
                  </a:moveTo>
                  <a:cubicBezTo>
                    <a:pt x="343323" y="447973"/>
                    <a:pt x="340466" y="445115"/>
                    <a:pt x="340466" y="444163"/>
                  </a:cubicBezTo>
                  <a:cubicBezTo>
                    <a:pt x="340466" y="434638"/>
                    <a:pt x="340466" y="425113"/>
                    <a:pt x="340466" y="412730"/>
                  </a:cubicBezTo>
                  <a:cubicBezTo>
                    <a:pt x="345228" y="415588"/>
                    <a:pt x="348086" y="417493"/>
                    <a:pt x="348086" y="418445"/>
                  </a:cubicBezTo>
                  <a:cubicBezTo>
                    <a:pt x="349038" y="427018"/>
                    <a:pt x="348086" y="435590"/>
                    <a:pt x="348086" y="444163"/>
                  </a:cubicBezTo>
                  <a:cubicBezTo>
                    <a:pt x="349038" y="446068"/>
                    <a:pt x="346181" y="447973"/>
                    <a:pt x="344276" y="447973"/>
                  </a:cubicBezTo>
                  <a:close/>
                  <a:moveTo>
                    <a:pt x="358563" y="951845"/>
                  </a:moveTo>
                  <a:cubicBezTo>
                    <a:pt x="349991" y="952798"/>
                    <a:pt x="349038" y="951845"/>
                    <a:pt x="349991" y="940415"/>
                  </a:cubicBezTo>
                  <a:cubicBezTo>
                    <a:pt x="350943" y="933748"/>
                    <a:pt x="343323" y="922318"/>
                    <a:pt x="358563" y="919460"/>
                  </a:cubicBezTo>
                  <a:cubicBezTo>
                    <a:pt x="358563" y="931843"/>
                    <a:pt x="358563" y="942320"/>
                    <a:pt x="358563" y="951845"/>
                  </a:cubicBezTo>
                  <a:close/>
                  <a:moveTo>
                    <a:pt x="365231" y="439400"/>
                  </a:moveTo>
                  <a:cubicBezTo>
                    <a:pt x="365231" y="447020"/>
                    <a:pt x="365231" y="447020"/>
                    <a:pt x="355706" y="447020"/>
                  </a:cubicBezTo>
                  <a:cubicBezTo>
                    <a:pt x="355706" y="435590"/>
                    <a:pt x="355706" y="426065"/>
                    <a:pt x="355706" y="415588"/>
                  </a:cubicBezTo>
                  <a:cubicBezTo>
                    <a:pt x="365231" y="415588"/>
                    <a:pt x="365231" y="415588"/>
                    <a:pt x="365231" y="439400"/>
                  </a:cubicBezTo>
                  <a:close/>
                  <a:moveTo>
                    <a:pt x="374756" y="954703"/>
                  </a:moveTo>
                  <a:cubicBezTo>
                    <a:pt x="370946" y="953750"/>
                    <a:pt x="366183" y="952798"/>
                    <a:pt x="366183" y="951845"/>
                  </a:cubicBezTo>
                  <a:cubicBezTo>
                    <a:pt x="365231" y="942320"/>
                    <a:pt x="365231" y="932795"/>
                    <a:pt x="366183" y="923270"/>
                  </a:cubicBezTo>
                  <a:cubicBezTo>
                    <a:pt x="366183" y="922318"/>
                    <a:pt x="371898" y="921365"/>
                    <a:pt x="374756" y="921365"/>
                  </a:cubicBezTo>
                  <a:cubicBezTo>
                    <a:pt x="374756" y="931843"/>
                    <a:pt x="374756" y="942320"/>
                    <a:pt x="374756" y="954703"/>
                  </a:cubicBezTo>
                  <a:close/>
                  <a:moveTo>
                    <a:pt x="377613" y="447020"/>
                  </a:moveTo>
                  <a:cubicBezTo>
                    <a:pt x="365231" y="439400"/>
                    <a:pt x="374756" y="426065"/>
                    <a:pt x="370946" y="416540"/>
                  </a:cubicBezTo>
                  <a:cubicBezTo>
                    <a:pt x="381423" y="414635"/>
                    <a:pt x="382376" y="419398"/>
                    <a:pt x="377613" y="447020"/>
                  </a:cubicBezTo>
                  <a:close/>
                  <a:moveTo>
                    <a:pt x="389996" y="952798"/>
                  </a:moveTo>
                  <a:cubicBezTo>
                    <a:pt x="387138" y="952798"/>
                    <a:pt x="384281" y="952798"/>
                    <a:pt x="380471" y="952798"/>
                  </a:cubicBezTo>
                  <a:cubicBezTo>
                    <a:pt x="380471" y="942320"/>
                    <a:pt x="380471" y="931843"/>
                    <a:pt x="380471" y="921365"/>
                  </a:cubicBezTo>
                  <a:cubicBezTo>
                    <a:pt x="391901" y="921365"/>
                    <a:pt x="391901" y="921365"/>
                    <a:pt x="389996" y="952798"/>
                  </a:cubicBezTo>
                  <a:close/>
                  <a:moveTo>
                    <a:pt x="406188" y="952798"/>
                  </a:moveTo>
                  <a:cubicBezTo>
                    <a:pt x="394758" y="953750"/>
                    <a:pt x="394758" y="952798"/>
                    <a:pt x="396663" y="921365"/>
                  </a:cubicBezTo>
                  <a:cubicBezTo>
                    <a:pt x="399521" y="921365"/>
                    <a:pt x="402378" y="921365"/>
                    <a:pt x="406188" y="921365"/>
                  </a:cubicBezTo>
                  <a:cubicBezTo>
                    <a:pt x="406188" y="931843"/>
                    <a:pt x="406188" y="942320"/>
                    <a:pt x="406188" y="9527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 name="Freeform: Shape 24">
              <a:extLst>
                <a:ext uri="{FF2B5EF4-FFF2-40B4-BE49-F238E27FC236}">
                  <a16:creationId xmlns:a16="http://schemas.microsoft.com/office/drawing/2014/main" id="{1EC75AFE-1B68-4F59-9498-1BB2AAD95823}"/>
                </a:ext>
              </a:extLst>
            </p:cNvPr>
            <p:cNvSpPr/>
            <p:nvPr/>
          </p:nvSpPr>
          <p:spPr>
            <a:xfrm>
              <a:off x="6669404" y="2916555"/>
              <a:ext cx="1617344" cy="1029652"/>
            </a:xfrm>
            <a:custGeom>
              <a:avLst/>
              <a:gdLst>
                <a:gd name="connsiteX0" fmla="*/ 1580198 w 1617344"/>
                <a:gd name="connsiteY0" fmla="*/ 222885 h 1029652"/>
                <a:gd name="connsiteX1" fmla="*/ 1580198 w 1617344"/>
                <a:gd name="connsiteY1" fmla="*/ 206693 h 1029652"/>
                <a:gd name="connsiteX2" fmla="*/ 1568767 w 1617344"/>
                <a:gd name="connsiteY2" fmla="*/ 184785 h 1029652"/>
                <a:gd name="connsiteX3" fmla="*/ 1559242 w 1617344"/>
                <a:gd name="connsiteY3" fmla="*/ 186690 h 1029652"/>
                <a:gd name="connsiteX4" fmla="*/ 1520190 w 1617344"/>
                <a:gd name="connsiteY4" fmla="*/ 184785 h 1029652"/>
                <a:gd name="connsiteX5" fmla="*/ 1513523 w 1617344"/>
                <a:gd name="connsiteY5" fmla="*/ 219075 h 1029652"/>
                <a:gd name="connsiteX6" fmla="*/ 1476375 w 1617344"/>
                <a:gd name="connsiteY6" fmla="*/ 219075 h 1029652"/>
                <a:gd name="connsiteX7" fmla="*/ 1473517 w 1617344"/>
                <a:gd name="connsiteY7" fmla="*/ 230505 h 1029652"/>
                <a:gd name="connsiteX8" fmla="*/ 1467802 w 1617344"/>
                <a:gd name="connsiteY8" fmla="*/ 231458 h 1029652"/>
                <a:gd name="connsiteX9" fmla="*/ 1456373 w 1617344"/>
                <a:gd name="connsiteY9" fmla="*/ 237173 h 1029652"/>
                <a:gd name="connsiteX10" fmla="*/ 1460182 w 1617344"/>
                <a:gd name="connsiteY10" fmla="*/ 257175 h 1029652"/>
                <a:gd name="connsiteX11" fmla="*/ 1463992 w 1617344"/>
                <a:gd name="connsiteY11" fmla="*/ 264795 h 1029652"/>
                <a:gd name="connsiteX12" fmla="*/ 1463992 w 1617344"/>
                <a:gd name="connsiteY12" fmla="*/ 447675 h 1029652"/>
                <a:gd name="connsiteX13" fmla="*/ 1454467 w 1617344"/>
                <a:gd name="connsiteY13" fmla="*/ 448628 h 1029652"/>
                <a:gd name="connsiteX14" fmla="*/ 1453515 w 1617344"/>
                <a:gd name="connsiteY14" fmla="*/ 445770 h 1029652"/>
                <a:gd name="connsiteX15" fmla="*/ 1452563 w 1617344"/>
                <a:gd name="connsiteY15" fmla="*/ 394335 h 1029652"/>
                <a:gd name="connsiteX16" fmla="*/ 1452563 w 1617344"/>
                <a:gd name="connsiteY16" fmla="*/ 391478 h 1029652"/>
                <a:gd name="connsiteX17" fmla="*/ 1444942 w 1617344"/>
                <a:gd name="connsiteY17" fmla="*/ 380048 h 1029652"/>
                <a:gd name="connsiteX18" fmla="*/ 1444942 w 1617344"/>
                <a:gd name="connsiteY18" fmla="*/ 364808 h 1029652"/>
                <a:gd name="connsiteX19" fmla="*/ 1405890 w 1617344"/>
                <a:gd name="connsiteY19" fmla="*/ 364808 h 1029652"/>
                <a:gd name="connsiteX20" fmla="*/ 1405890 w 1617344"/>
                <a:gd name="connsiteY20" fmla="*/ 327660 h 1029652"/>
                <a:gd name="connsiteX21" fmla="*/ 1369695 w 1617344"/>
                <a:gd name="connsiteY21" fmla="*/ 319088 h 1029652"/>
                <a:gd name="connsiteX22" fmla="*/ 1351598 w 1617344"/>
                <a:gd name="connsiteY22" fmla="*/ 329565 h 1029652"/>
                <a:gd name="connsiteX23" fmla="*/ 1346835 w 1617344"/>
                <a:gd name="connsiteY23" fmla="*/ 318135 h 1029652"/>
                <a:gd name="connsiteX24" fmla="*/ 1343025 w 1617344"/>
                <a:gd name="connsiteY24" fmla="*/ 318135 h 1029652"/>
                <a:gd name="connsiteX25" fmla="*/ 1343025 w 1617344"/>
                <a:gd name="connsiteY25" fmla="*/ 340043 h 1029652"/>
                <a:gd name="connsiteX26" fmla="*/ 1337310 w 1617344"/>
                <a:gd name="connsiteY26" fmla="*/ 354330 h 1029652"/>
                <a:gd name="connsiteX27" fmla="*/ 1336357 w 1617344"/>
                <a:gd name="connsiteY27" fmla="*/ 360998 h 1029652"/>
                <a:gd name="connsiteX28" fmla="*/ 1337310 w 1617344"/>
                <a:gd name="connsiteY28" fmla="*/ 373380 h 1029652"/>
                <a:gd name="connsiteX29" fmla="*/ 1328738 w 1617344"/>
                <a:gd name="connsiteY29" fmla="*/ 372428 h 1029652"/>
                <a:gd name="connsiteX30" fmla="*/ 1323023 w 1617344"/>
                <a:gd name="connsiteY30" fmla="*/ 365760 h 1029652"/>
                <a:gd name="connsiteX31" fmla="*/ 1298257 w 1617344"/>
                <a:gd name="connsiteY31" fmla="*/ 366713 h 1029652"/>
                <a:gd name="connsiteX32" fmla="*/ 1295400 w 1617344"/>
                <a:gd name="connsiteY32" fmla="*/ 372428 h 1029652"/>
                <a:gd name="connsiteX33" fmla="*/ 1291590 w 1617344"/>
                <a:gd name="connsiteY33" fmla="*/ 492443 h 1029652"/>
                <a:gd name="connsiteX34" fmla="*/ 1291590 w 1617344"/>
                <a:gd name="connsiteY34" fmla="*/ 539115 h 1029652"/>
                <a:gd name="connsiteX35" fmla="*/ 1288732 w 1617344"/>
                <a:gd name="connsiteY35" fmla="*/ 539115 h 1029652"/>
                <a:gd name="connsiteX36" fmla="*/ 1288732 w 1617344"/>
                <a:gd name="connsiteY36" fmla="*/ 501015 h 1029652"/>
                <a:gd name="connsiteX37" fmla="*/ 1246823 w 1617344"/>
                <a:gd name="connsiteY37" fmla="*/ 501015 h 1029652"/>
                <a:gd name="connsiteX38" fmla="*/ 1246823 w 1617344"/>
                <a:gd name="connsiteY38" fmla="*/ 457200 h 1029652"/>
                <a:gd name="connsiteX39" fmla="*/ 1236345 w 1617344"/>
                <a:gd name="connsiteY39" fmla="*/ 445770 h 1029652"/>
                <a:gd name="connsiteX40" fmla="*/ 1229677 w 1617344"/>
                <a:gd name="connsiteY40" fmla="*/ 437198 h 1029652"/>
                <a:gd name="connsiteX41" fmla="*/ 1229677 w 1617344"/>
                <a:gd name="connsiteY41" fmla="*/ 406718 h 1029652"/>
                <a:gd name="connsiteX42" fmla="*/ 1210627 w 1617344"/>
                <a:gd name="connsiteY42" fmla="*/ 419100 h 1029652"/>
                <a:gd name="connsiteX43" fmla="*/ 1210627 w 1617344"/>
                <a:gd name="connsiteY43" fmla="*/ 498158 h 1029652"/>
                <a:gd name="connsiteX44" fmla="*/ 1193482 w 1617344"/>
                <a:gd name="connsiteY44" fmla="*/ 498158 h 1029652"/>
                <a:gd name="connsiteX45" fmla="*/ 1193482 w 1617344"/>
                <a:gd name="connsiteY45" fmla="*/ 486728 h 1029652"/>
                <a:gd name="connsiteX46" fmla="*/ 1192530 w 1617344"/>
                <a:gd name="connsiteY46" fmla="*/ 160020 h 1029652"/>
                <a:gd name="connsiteX47" fmla="*/ 1172527 w 1617344"/>
                <a:gd name="connsiteY47" fmla="*/ 139065 h 1029652"/>
                <a:gd name="connsiteX48" fmla="*/ 1165860 w 1617344"/>
                <a:gd name="connsiteY48" fmla="*/ 138113 h 1029652"/>
                <a:gd name="connsiteX49" fmla="*/ 1165860 w 1617344"/>
                <a:gd name="connsiteY49" fmla="*/ 121920 h 1029652"/>
                <a:gd name="connsiteX50" fmla="*/ 1150620 w 1617344"/>
                <a:gd name="connsiteY50" fmla="*/ 100965 h 1029652"/>
                <a:gd name="connsiteX51" fmla="*/ 1127760 w 1617344"/>
                <a:gd name="connsiteY51" fmla="*/ 88583 h 1029652"/>
                <a:gd name="connsiteX52" fmla="*/ 1125855 w 1617344"/>
                <a:gd name="connsiteY52" fmla="*/ 78105 h 1029652"/>
                <a:gd name="connsiteX53" fmla="*/ 1125855 w 1617344"/>
                <a:gd name="connsiteY53" fmla="*/ 64770 h 1029652"/>
                <a:gd name="connsiteX54" fmla="*/ 1122045 w 1617344"/>
                <a:gd name="connsiteY54" fmla="*/ 63818 h 1029652"/>
                <a:gd name="connsiteX55" fmla="*/ 1116330 w 1617344"/>
                <a:gd name="connsiteY55" fmla="*/ 76200 h 1029652"/>
                <a:gd name="connsiteX56" fmla="*/ 1099185 w 1617344"/>
                <a:gd name="connsiteY56" fmla="*/ 111443 h 1029652"/>
                <a:gd name="connsiteX57" fmla="*/ 1094423 w 1617344"/>
                <a:gd name="connsiteY57" fmla="*/ 119063 h 1029652"/>
                <a:gd name="connsiteX58" fmla="*/ 1074420 w 1617344"/>
                <a:gd name="connsiteY58" fmla="*/ 149543 h 1029652"/>
                <a:gd name="connsiteX59" fmla="*/ 1058227 w 1617344"/>
                <a:gd name="connsiteY59" fmla="*/ 179070 h 1029652"/>
                <a:gd name="connsiteX60" fmla="*/ 1059180 w 1617344"/>
                <a:gd name="connsiteY60" fmla="*/ 392430 h 1029652"/>
                <a:gd name="connsiteX61" fmla="*/ 1058227 w 1617344"/>
                <a:gd name="connsiteY61" fmla="*/ 461010 h 1029652"/>
                <a:gd name="connsiteX62" fmla="*/ 1054417 w 1617344"/>
                <a:gd name="connsiteY62" fmla="*/ 470535 h 1029652"/>
                <a:gd name="connsiteX63" fmla="*/ 1051560 w 1617344"/>
                <a:gd name="connsiteY63" fmla="*/ 469583 h 1029652"/>
                <a:gd name="connsiteX64" fmla="*/ 1051560 w 1617344"/>
                <a:gd name="connsiteY64" fmla="*/ 421958 h 1029652"/>
                <a:gd name="connsiteX65" fmla="*/ 1040130 w 1617344"/>
                <a:gd name="connsiteY65" fmla="*/ 410528 h 1029652"/>
                <a:gd name="connsiteX66" fmla="*/ 971550 w 1617344"/>
                <a:gd name="connsiteY66" fmla="*/ 410528 h 1029652"/>
                <a:gd name="connsiteX67" fmla="*/ 971550 w 1617344"/>
                <a:gd name="connsiteY67" fmla="*/ 461010 h 1029652"/>
                <a:gd name="connsiteX68" fmla="*/ 971550 w 1617344"/>
                <a:gd name="connsiteY68" fmla="*/ 519113 h 1029652"/>
                <a:gd name="connsiteX69" fmla="*/ 967740 w 1617344"/>
                <a:gd name="connsiteY69" fmla="*/ 526733 h 1029652"/>
                <a:gd name="connsiteX70" fmla="*/ 962977 w 1617344"/>
                <a:gd name="connsiteY70" fmla="*/ 525780 h 1029652"/>
                <a:gd name="connsiteX71" fmla="*/ 962977 w 1617344"/>
                <a:gd name="connsiteY71" fmla="*/ 448628 h 1029652"/>
                <a:gd name="connsiteX72" fmla="*/ 955357 w 1617344"/>
                <a:gd name="connsiteY72" fmla="*/ 447675 h 1029652"/>
                <a:gd name="connsiteX73" fmla="*/ 949642 w 1617344"/>
                <a:gd name="connsiteY73" fmla="*/ 448628 h 1029652"/>
                <a:gd name="connsiteX74" fmla="*/ 944880 w 1617344"/>
                <a:gd name="connsiteY74" fmla="*/ 526733 h 1029652"/>
                <a:gd name="connsiteX75" fmla="*/ 940117 w 1617344"/>
                <a:gd name="connsiteY75" fmla="*/ 526733 h 1029652"/>
                <a:gd name="connsiteX76" fmla="*/ 940117 w 1617344"/>
                <a:gd name="connsiteY76" fmla="*/ 511493 h 1029652"/>
                <a:gd name="connsiteX77" fmla="*/ 930592 w 1617344"/>
                <a:gd name="connsiteY77" fmla="*/ 472440 h 1029652"/>
                <a:gd name="connsiteX78" fmla="*/ 927735 w 1617344"/>
                <a:gd name="connsiteY78" fmla="*/ 470535 h 1029652"/>
                <a:gd name="connsiteX79" fmla="*/ 923925 w 1617344"/>
                <a:gd name="connsiteY79" fmla="*/ 473393 h 1029652"/>
                <a:gd name="connsiteX80" fmla="*/ 922972 w 1617344"/>
                <a:gd name="connsiteY80" fmla="*/ 486728 h 1029652"/>
                <a:gd name="connsiteX81" fmla="*/ 909638 w 1617344"/>
                <a:gd name="connsiteY81" fmla="*/ 503873 h 1029652"/>
                <a:gd name="connsiteX82" fmla="*/ 905827 w 1617344"/>
                <a:gd name="connsiteY82" fmla="*/ 805815 h 1029652"/>
                <a:gd name="connsiteX83" fmla="*/ 904875 w 1617344"/>
                <a:gd name="connsiteY83" fmla="*/ 810578 h 1029652"/>
                <a:gd name="connsiteX84" fmla="*/ 895350 w 1617344"/>
                <a:gd name="connsiteY84" fmla="*/ 813435 h 1029652"/>
                <a:gd name="connsiteX85" fmla="*/ 895350 w 1617344"/>
                <a:gd name="connsiteY85" fmla="*/ 842963 h 1029652"/>
                <a:gd name="connsiteX86" fmla="*/ 892492 w 1617344"/>
                <a:gd name="connsiteY86" fmla="*/ 842963 h 1029652"/>
                <a:gd name="connsiteX87" fmla="*/ 892492 w 1617344"/>
                <a:gd name="connsiteY87" fmla="*/ 798195 h 1029652"/>
                <a:gd name="connsiteX88" fmla="*/ 892492 w 1617344"/>
                <a:gd name="connsiteY88" fmla="*/ 359093 h 1029652"/>
                <a:gd name="connsiteX89" fmla="*/ 874395 w 1617344"/>
                <a:gd name="connsiteY89" fmla="*/ 340043 h 1029652"/>
                <a:gd name="connsiteX90" fmla="*/ 863917 w 1617344"/>
                <a:gd name="connsiteY90" fmla="*/ 339090 h 1029652"/>
                <a:gd name="connsiteX91" fmla="*/ 863917 w 1617344"/>
                <a:gd name="connsiteY91" fmla="*/ 286703 h 1029652"/>
                <a:gd name="connsiteX92" fmla="*/ 801052 w 1617344"/>
                <a:gd name="connsiteY92" fmla="*/ 286703 h 1029652"/>
                <a:gd name="connsiteX93" fmla="*/ 801052 w 1617344"/>
                <a:gd name="connsiteY93" fmla="*/ 271463 h 1029652"/>
                <a:gd name="connsiteX94" fmla="*/ 800100 w 1617344"/>
                <a:gd name="connsiteY94" fmla="*/ 162878 h 1029652"/>
                <a:gd name="connsiteX95" fmla="*/ 788670 w 1617344"/>
                <a:gd name="connsiteY95" fmla="*/ 95250 h 1029652"/>
                <a:gd name="connsiteX96" fmla="*/ 785813 w 1617344"/>
                <a:gd name="connsiteY96" fmla="*/ 68580 h 1029652"/>
                <a:gd name="connsiteX97" fmla="*/ 780097 w 1617344"/>
                <a:gd name="connsiteY97" fmla="*/ 60008 h 1029652"/>
                <a:gd name="connsiteX98" fmla="*/ 770572 w 1617344"/>
                <a:gd name="connsiteY98" fmla="*/ 69533 h 1029652"/>
                <a:gd name="connsiteX99" fmla="*/ 762952 w 1617344"/>
                <a:gd name="connsiteY99" fmla="*/ 88583 h 1029652"/>
                <a:gd name="connsiteX100" fmla="*/ 750570 w 1617344"/>
                <a:gd name="connsiteY100" fmla="*/ 130493 h 1029652"/>
                <a:gd name="connsiteX101" fmla="*/ 747713 w 1617344"/>
                <a:gd name="connsiteY101" fmla="*/ 259080 h 1029652"/>
                <a:gd name="connsiteX102" fmla="*/ 744855 w 1617344"/>
                <a:gd name="connsiteY102" fmla="*/ 266700 h 1029652"/>
                <a:gd name="connsiteX103" fmla="*/ 744855 w 1617344"/>
                <a:gd name="connsiteY103" fmla="*/ 249555 h 1029652"/>
                <a:gd name="connsiteX104" fmla="*/ 726757 w 1617344"/>
                <a:gd name="connsiteY104" fmla="*/ 231458 h 1029652"/>
                <a:gd name="connsiteX105" fmla="*/ 705802 w 1617344"/>
                <a:gd name="connsiteY105" fmla="*/ 252413 h 1029652"/>
                <a:gd name="connsiteX106" fmla="*/ 700088 w 1617344"/>
                <a:gd name="connsiteY106" fmla="*/ 376238 h 1029652"/>
                <a:gd name="connsiteX107" fmla="*/ 681990 w 1617344"/>
                <a:gd name="connsiteY107" fmla="*/ 422910 h 1029652"/>
                <a:gd name="connsiteX108" fmla="*/ 668655 w 1617344"/>
                <a:gd name="connsiteY108" fmla="*/ 422910 h 1029652"/>
                <a:gd name="connsiteX109" fmla="*/ 666750 w 1617344"/>
                <a:gd name="connsiteY109" fmla="*/ 405765 h 1029652"/>
                <a:gd name="connsiteX110" fmla="*/ 641985 w 1617344"/>
                <a:gd name="connsiteY110" fmla="*/ 405765 h 1029652"/>
                <a:gd name="connsiteX111" fmla="*/ 631507 w 1617344"/>
                <a:gd name="connsiteY111" fmla="*/ 362903 h 1029652"/>
                <a:gd name="connsiteX112" fmla="*/ 627697 w 1617344"/>
                <a:gd name="connsiteY112" fmla="*/ 362903 h 1029652"/>
                <a:gd name="connsiteX113" fmla="*/ 616267 w 1617344"/>
                <a:gd name="connsiteY113" fmla="*/ 405765 h 1029652"/>
                <a:gd name="connsiteX114" fmla="*/ 604838 w 1617344"/>
                <a:gd name="connsiteY114" fmla="*/ 405765 h 1029652"/>
                <a:gd name="connsiteX115" fmla="*/ 601980 w 1617344"/>
                <a:gd name="connsiteY115" fmla="*/ 389573 h 1029652"/>
                <a:gd name="connsiteX116" fmla="*/ 603885 w 1617344"/>
                <a:gd name="connsiteY116" fmla="*/ 374333 h 1029652"/>
                <a:gd name="connsiteX117" fmla="*/ 603885 w 1617344"/>
                <a:gd name="connsiteY117" fmla="*/ 260033 h 1029652"/>
                <a:gd name="connsiteX118" fmla="*/ 597217 w 1617344"/>
                <a:gd name="connsiteY118" fmla="*/ 120968 h 1029652"/>
                <a:gd name="connsiteX119" fmla="*/ 583882 w 1617344"/>
                <a:gd name="connsiteY119" fmla="*/ 62865 h 1029652"/>
                <a:gd name="connsiteX120" fmla="*/ 575310 w 1617344"/>
                <a:gd name="connsiteY120" fmla="*/ 57150 h 1029652"/>
                <a:gd name="connsiteX121" fmla="*/ 566738 w 1617344"/>
                <a:gd name="connsiteY121" fmla="*/ 63818 h 1029652"/>
                <a:gd name="connsiteX122" fmla="*/ 559117 w 1617344"/>
                <a:gd name="connsiteY122" fmla="*/ 102870 h 1029652"/>
                <a:gd name="connsiteX123" fmla="*/ 513397 w 1617344"/>
                <a:gd name="connsiteY123" fmla="*/ 95250 h 1029652"/>
                <a:gd name="connsiteX124" fmla="*/ 507682 w 1617344"/>
                <a:gd name="connsiteY124" fmla="*/ 100965 h 1029652"/>
                <a:gd name="connsiteX125" fmla="*/ 482917 w 1617344"/>
                <a:gd name="connsiteY125" fmla="*/ 160973 h 1029652"/>
                <a:gd name="connsiteX126" fmla="*/ 476250 w 1617344"/>
                <a:gd name="connsiteY126" fmla="*/ 206693 h 1029652"/>
                <a:gd name="connsiteX127" fmla="*/ 492442 w 1617344"/>
                <a:gd name="connsiteY127" fmla="*/ 206693 h 1029652"/>
                <a:gd name="connsiteX128" fmla="*/ 492442 w 1617344"/>
                <a:gd name="connsiteY128" fmla="*/ 231458 h 1029652"/>
                <a:gd name="connsiteX129" fmla="*/ 476250 w 1617344"/>
                <a:gd name="connsiteY129" fmla="*/ 229553 h 1029652"/>
                <a:gd name="connsiteX130" fmla="*/ 476250 w 1617344"/>
                <a:gd name="connsiteY130" fmla="*/ 374333 h 1029652"/>
                <a:gd name="connsiteX131" fmla="*/ 461010 w 1617344"/>
                <a:gd name="connsiteY131" fmla="*/ 376238 h 1029652"/>
                <a:gd name="connsiteX132" fmla="*/ 461010 w 1617344"/>
                <a:gd name="connsiteY132" fmla="*/ 434340 h 1029652"/>
                <a:gd name="connsiteX133" fmla="*/ 456247 w 1617344"/>
                <a:gd name="connsiteY133" fmla="*/ 444818 h 1029652"/>
                <a:gd name="connsiteX134" fmla="*/ 453390 w 1617344"/>
                <a:gd name="connsiteY134" fmla="*/ 452438 h 1029652"/>
                <a:gd name="connsiteX135" fmla="*/ 453390 w 1617344"/>
                <a:gd name="connsiteY135" fmla="*/ 476250 h 1029652"/>
                <a:gd name="connsiteX136" fmla="*/ 449580 w 1617344"/>
                <a:gd name="connsiteY136" fmla="*/ 482918 h 1029652"/>
                <a:gd name="connsiteX137" fmla="*/ 444817 w 1617344"/>
                <a:gd name="connsiteY137" fmla="*/ 476250 h 1029652"/>
                <a:gd name="connsiteX138" fmla="*/ 443865 w 1617344"/>
                <a:gd name="connsiteY138" fmla="*/ 388620 h 1029652"/>
                <a:gd name="connsiteX139" fmla="*/ 442913 w 1617344"/>
                <a:gd name="connsiteY139" fmla="*/ 220980 h 1029652"/>
                <a:gd name="connsiteX140" fmla="*/ 437197 w 1617344"/>
                <a:gd name="connsiteY140" fmla="*/ 105728 h 1029652"/>
                <a:gd name="connsiteX141" fmla="*/ 437197 w 1617344"/>
                <a:gd name="connsiteY141" fmla="*/ 99060 h 1029652"/>
                <a:gd name="connsiteX142" fmla="*/ 427672 w 1617344"/>
                <a:gd name="connsiteY142" fmla="*/ 0 h 1029652"/>
                <a:gd name="connsiteX143" fmla="*/ 403860 w 1617344"/>
                <a:gd name="connsiteY143" fmla="*/ 0 h 1029652"/>
                <a:gd name="connsiteX144" fmla="*/ 401955 w 1617344"/>
                <a:gd name="connsiteY144" fmla="*/ 11430 h 1029652"/>
                <a:gd name="connsiteX145" fmla="*/ 391477 w 1617344"/>
                <a:gd name="connsiteY145" fmla="*/ 17145 h 1029652"/>
                <a:gd name="connsiteX146" fmla="*/ 358140 w 1617344"/>
                <a:gd name="connsiteY146" fmla="*/ 17145 h 1029652"/>
                <a:gd name="connsiteX147" fmla="*/ 344805 w 1617344"/>
                <a:gd name="connsiteY147" fmla="*/ 30480 h 1029652"/>
                <a:gd name="connsiteX148" fmla="*/ 344805 w 1617344"/>
                <a:gd name="connsiteY148" fmla="*/ 142875 h 1029652"/>
                <a:gd name="connsiteX149" fmla="*/ 344805 w 1617344"/>
                <a:gd name="connsiteY149" fmla="*/ 159068 h 1029652"/>
                <a:gd name="connsiteX150" fmla="*/ 318135 w 1617344"/>
                <a:gd name="connsiteY150" fmla="*/ 159068 h 1029652"/>
                <a:gd name="connsiteX151" fmla="*/ 318135 w 1617344"/>
                <a:gd name="connsiteY151" fmla="*/ 240983 h 1029652"/>
                <a:gd name="connsiteX152" fmla="*/ 285750 w 1617344"/>
                <a:gd name="connsiteY152" fmla="*/ 240983 h 1029652"/>
                <a:gd name="connsiteX153" fmla="*/ 282892 w 1617344"/>
                <a:gd name="connsiteY153" fmla="*/ 255270 h 1029652"/>
                <a:gd name="connsiteX154" fmla="*/ 266700 w 1617344"/>
                <a:gd name="connsiteY154" fmla="*/ 257175 h 1029652"/>
                <a:gd name="connsiteX155" fmla="*/ 266700 w 1617344"/>
                <a:gd name="connsiteY155" fmla="*/ 322898 h 1029652"/>
                <a:gd name="connsiteX156" fmla="*/ 247650 w 1617344"/>
                <a:gd name="connsiteY156" fmla="*/ 322898 h 1029652"/>
                <a:gd name="connsiteX157" fmla="*/ 230505 w 1617344"/>
                <a:gd name="connsiteY157" fmla="*/ 340043 h 1029652"/>
                <a:gd name="connsiteX158" fmla="*/ 230505 w 1617344"/>
                <a:gd name="connsiteY158" fmla="*/ 442913 h 1029652"/>
                <a:gd name="connsiteX159" fmla="*/ 225742 w 1617344"/>
                <a:gd name="connsiteY159" fmla="*/ 458153 h 1029652"/>
                <a:gd name="connsiteX160" fmla="*/ 220980 w 1617344"/>
                <a:gd name="connsiteY160" fmla="*/ 457200 h 1029652"/>
                <a:gd name="connsiteX161" fmla="*/ 220980 w 1617344"/>
                <a:gd name="connsiteY161" fmla="*/ 441960 h 1029652"/>
                <a:gd name="connsiteX162" fmla="*/ 220980 w 1617344"/>
                <a:gd name="connsiteY162" fmla="*/ 344805 h 1029652"/>
                <a:gd name="connsiteX163" fmla="*/ 214313 w 1617344"/>
                <a:gd name="connsiteY163" fmla="*/ 284798 h 1029652"/>
                <a:gd name="connsiteX164" fmla="*/ 158115 w 1617344"/>
                <a:gd name="connsiteY164" fmla="*/ 284798 h 1029652"/>
                <a:gd name="connsiteX165" fmla="*/ 141922 w 1617344"/>
                <a:gd name="connsiteY165" fmla="*/ 338138 h 1029652"/>
                <a:gd name="connsiteX166" fmla="*/ 141922 w 1617344"/>
                <a:gd name="connsiteY166" fmla="*/ 523875 h 1029652"/>
                <a:gd name="connsiteX167" fmla="*/ 140017 w 1617344"/>
                <a:gd name="connsiteY167" fmla="*/ 524828 h 1029652"/>
                <a:gd name="connsiteX168" fmla="*/ 132397 w 1617344"/>
                <a:gd name="connsiteY168" fmla="*/ 510540 h 1029652"/>
                <a:gd name="connsiteX169" fmla="*/ 130492 w 1617344"/>
                <a:gd name="connsiteY169" fmla="*/ 511493 h 1029652"/>
                <a:gd name="connsiteX170" fmla="*/ 116205 w 1617344"/>
                <a:gd name="connsiteY170" fmla="*/ 535305 h 1029652"/>
                <a:gd name="connsiteX171" fmla="*/ 78105 w 1617344"/>
                <a:gd name="connsiteY171" fmla="*/ 536258 h 1029652"/>
                <a:gd name="connsiteX172" fmla="*/ 78105 w 1617344"/>
                <a:gd name="connsiteY172" fmla="*/ 498158 h 1029652"/>
                <a:gd name="connsiteX173" fmla="*/ 51435 w 1617344"/>
                <a:gd name="connsiteY173" fmla="*/ 498158 h 1029652"/>
                <a:gd name="connsiteX174" fmla="*/ 49530 w 1617344"/>
                <a:gd name="connsiteY174" fmla="*/ 500063 h 1029652"/>
                <a:gd name="connsiteX175" fmla="*/ 42863 w 1617344"/>
                <a:gd name="connsiteY175" fmla="*/ 558165 h 1029652"/>
                <a:gd name="connsiteX176" fmla="*/ 36195 w 1617344"/>
                <a:gd name="connsiteY176" fmla="*/ 597218 h 1029652"/>
                <a:gd name="connsiteX177" fmla="*/ 33338 w 1617344"/>
                <a:gd name="connsiteY177" fmla="*/ 597218 h 1029652"/>
                <a:gd name="connsiteX178" fmla="*/ 26670 w 1617344"/>
                <a:gd name="connsiteY178" fmla="*/ 524828 h 1029652"/>
                <a:gd name="connsiteX179" fmla="*/ 14288 w 1617344"/>
                <a:gd name="connsiteY179" fmla="*/ 522923 h 1029652"/>
                <a:gd name="connsiteX180" fmla="*/ 4763 w 1617344"/>
                <a:gd name="connsiteY180" fmla="*/ 505778 h 1029652"/>
                <a:gd name="connsiteX181" fmla="*/ 3810 w 1617344"/>
                <a:gd name="connsiteY181" fmla="*/ 489585 h 1029652"/>
                <a:gd name="connsiteX182" fmla="*/ 952 w 1617344"/>
                <a:gd name="connsiteY182" fmla="*/ 489585 h 1029652"/>
                <a:gd name="connsiteX183" fmla="*/ 0 w 1617344"/>
                <a:gd name="connsiteY183" fmla="*/ 499110 h 1029652"/>
                <a:gd name="connsiteX184" fmla="*/ 0 w 1617344"/>
                <a:gd name="connsiteY184" fmla="*/ 1022985 h 1029652"/>
                <a:gd name="connsiteX185" fmla="*/ 952 w 1617344"/>
                <a:gd name="connsiteY185" fmla="*/ 1029653 h 1029652"/>
                <a:gd name="connsiteX186" fmla="*/ 1617345 w 1617344"/>
                <a:gd name="connsiteY186" fmla="*/ 1029653 h 1029652"/>
                <a:gd name="connsiteX187" fmla="*/ 1617345 w 1617344"/>
                <a:gd name="connsiteY187" fmla="*/ 227648 h 1029652"/>
                <a:gd name="connsiteX188" fmla="*/ 1580198 w 1617344"/>
                <a:gd name="connsiteY188" fmla="*/ 222885 h 1029652"/>
                <a:gd name="connsiteX189" fmla="*/ 89535 w 1617344"/>
                <a:gd name="connsiteY189" fmla="*/ 673418 h 1029652"/>
                <a:gd name="connsiteX190" fmla="*/ 89535 w 1617344"/>
                <a:gd name="connsiteY190" fmla="*/ 673418 h 1029652"/>
                <a:gd name="connsiteX191" fmla="*/ 100965 w 1617344"/>
                <a:gd name="connsiteY191" fmla="*/ 673418 h 1029652"/>
                <a:gd name="connsiteX192" fmla="*/ 100965 w 1617344"/>
                <a:gd name="connsiteY192" fmla="*/ 673418 h 1029652"/>
                <a:gd name="connsiteX193" fmla="*/ 101917 w 1617344"/>
                <a:gd name="connsiteY193" fmla="*/ 680085 h 1029652"/>
                <a:gd name="connsiteX194" fmla="*/ 100013 w 1617344"/>
                <a:gd name="connsiteY194" fmla="*/ 683895 h 1029652"/>
                <a:gd name="connsiteX195" fmla="*/ 98107 w 1617344"/>
                <a:gd name="connsiteY195" fmla="*/ 683895 h 1029652"/>
                <a:gd name="connsiteX196" fmla="*/ 90488 w 1617344"/>
                <a:gd name="connsiteY196" fmla="*/ 683895 h 1029652"/>
                <a:gd name="connsiteX197" fmla="*/ 89535 w 1617344"/>
                <a:gd name="connsiteY197" fmla="*/ 673418 h 1029652"/>
                <a:gd name="connsiteX198" fmla="*/ 100965 w 1617344"/>
                <a:gd name="connsiteY198" fmla="*/ 859155 h 1029652"/>
                <a:gd name="connsiteX199" fmla="*/ 100965 w 1617344"/>
                <a:gd name="connsiteY199" fmla="*/ 859155 h 1029652"/>
                <a:gd name="connsiteX200" fmla="*/ 89535 w 1617344"/>
                <a:gd name="connsiteY200" fmla="*/ 859155 h 1029652"/>
                <a:gd name="connsiteX201" fmla="*/ 89535 w 1617344"/>
                <a:gd name="connsiteY201" fmla="*/ 859155 h 1029652"/>
                <a:gd name="connsiteX202" fmla="*/ 89535 w 1617344"/>
                <a:gd name="connsiteY202" fmla="*/ 849630 h 1029652"/>
                <a:gd name="connsiteX203" fmla="*/ 89535 w 1617344"/>
                <a:gd name="connsiteY203" fmla="*/ 849630 h 1029652"/>
                <a:gd name="connsiteX204" fmla="*/ 100965 w 1617344"/>
                <a:gd name="connsiteY204" fmla="*/ 849630 h 1029652"/>
                <a:gd name="connsiteX205" fmla="*/ 100965 w 1617344"/>
                <a:gd name="connsiteY205" fmla="*/ 849630 h 1029652"/>
                <a:gd name="connsiteX206" fmla="*/ 100965 w 1617344"/>
                <a:gd name="connsiteY206" fmla="*/ 859155 h 1029652"/>
                <a:gd name="connsiteX207" fmla="*/ 101917 w 1617344"/>
                <a:gd name="connsiteY207" fmla="*/ 824865 h 1029652"/>
                <a:gd name="connsiteX208" fmla="*/ 89535 w 1617344"/>
                <a:gd name="connsiteY208" fmla="*/ 824865 h 1029652"/>
                <a:gd name="connsiteX209" fmla="*/ 89535 w 1617344"/>
                <a:gd name="connsiteY209" fmla="*/ 824865 h 1029652"/>
                <a:gd name="connsiteX210" fmla="*/ 89535 w 1617344"/>
                <a:gd name="connsiteY210" fmla="*/ 820103 h 1029652"/>
                <a:gd name="connsiteX211" fmla="*/ 89535 w 1617344"/>
                <a:gd name="connsiteY211" fmla="*/ 814388 h 1029652"/>
                <a:gd name="connsiteX212" fmla="*/ 89535 w 1617344"/>
                <a:gd name="connsiteY212" fmla="*/ 814388 h 1029652"/>
                <a:gd name="connsiteX213" fmla="*/ 101917 w 1617344"/>
                <a:gd name="connsiteY213" fmla="*/ 814388 h 1029652"/>
                <a:gd name="connsiteX214" fmla="*/ 101917 w 1617344"/>
                <a:gd name="connsiteY214" fmla="*/ 824865 h 1029652"/>
                <a:gd name="connsiteX215" fmla="*/ 101917 w 1617344"/>
                <a:gd name="connsiteY215" fmla="*/ 824865 h 1029652"/>
                <a:gd name="connsiteX216" fmla="*/ 100013 w 1617344"/>
                <a:gd name="connsiteY216" fmla="*/ 787718 h 1029652"/>
                <a:gd name="connsiteX217" fmla="*/ 100013 w 1617344"/>
                <a:gd name="connsiteY217" fmla="*/ 787718 h 1029652"/>
                <a:gd name="connsiteX218" fmla="*/ 86677 w 1617344"/>
                <a:gd name="connsiteY218" fmla="*/ 787718 h 1029652"/>
                <a:gd name="connsiteX219" fmla="*/ 86677 w 1617344"/>
                <a:gd name="connsiteY219" fmla="*/ 787718 h 1029652"/>
                <a:gd name="connsiteX220" fmla="*/ 90488 w 1617344"/>
                <a:gd name="connsiteY220" fmla="*/ 782003 h 1029652"/>
                <a:gd name="connsiteX221" fmla="*/ 93345 w 1617344"/>
                <a:gd name="connsiteY221" fmla="*/ 779145 h 1029652"/>
                <a:gd name="connsiteX222" fmla="*/ 98107 w 1617344"/>
                <a:gd name="connsiteY222" fmla="*/ 781050 h 1029652"/>
                <a:gd name="connsiteX223" fmla="*/ 102870 w 1617344"/>
                <a:gd name="connsiteY223" fmla="*/ 783908 h 1029652"/>
                <a:gd name="connsiteX224" fmla="*/ 100013 w 1617344"/>
                <a:gd name="connsiteY224" fmla="*/ 787718 h 1029652"/>
                <a:gd name="connsiteX225" fmla="*/ 87630 w 1617344"/>
                <a:gd name="connsiteY225" fmla="*/ 747713 h 1029652"/>
                <a:gd name="connsiteX226" fmla="*/ 89535 w 1617344"/>
                <a:gd name="connsiteY226" fmla="*/ 744855 h 1029652"/>
                <a:gd name="connsiteX227" fmla="*/ 89535 w 1617344"/>
                <a:gd name="connsiteY227" fmla="*/ 744855 h 1029652"/>
                <a:gd name="connsiteX228" fmla="*/ 100013 w 1617344"/>
                <a:gd name="connsiteY228" fmla="*/ 744855 h 1029652"/>
                <a:gd name="connsiteX229" fmla="*/ 101917 w 1617344"/>
                <a:gd name="connsiteY229" fmla="*/ 747713 h 1029652"/>
                <a:gd name="connsiteX230" fmla="*/ 100013 w 1617344"/>
                <a:gd name="connsiteY230" fmla="*/ 749618 h 1029652"/>
                <a:gd name="connsiteX231" fmla="*/ 96202 w 1617344"/>
                <a:gd name="connsiteY231" fmla="*/ 753428 h 1029652"/>
                <a:gd name="connsiteX232" fmla="*/ 94297 w 1617344"/>
                <a:gd name="connsiteY232" fmla="*/ 754380 h 1029652"/>
                <a:gd name="connsiteX233" fmla="*/ 94297 w 1617344"/>
                <a:gd name="connsiteY233" fmla="*/ 754380 h 1029652"/>
                <a:gd name="connsiteX234" fmla="*/ 94297 w 1617344"/>
                <a:gd name="connsiteY234" fmla="*/ 754380 h 1029652"/>
                <a:gd name="connsiteX235" fmla="*/ 87630 w 1617344"/>
                <a:gd name="connsiteY235" fmla="*/ 747713 h 1029652"/>
                <a:gd name="connsiteX236" fmla="*/ 99060 w 1617344"/>
                <a:gd name="connsiteY236" fmla="*/ 716280 h 1029652"/>
                <a:gd name="connsiteX237" fmla="*/ 95250 w 1617344"/>
                <a:gd name="connsiteY237" fmla="*/ 719138 h 1029652"/>
                <a:gd name="connsiteX238" fmla="*/ 93345 w 1617344"/>
                <a:gd name="connsiteY238" fmla="*/ 719138 h 1029652"/>
                <a:gd name="connsiteX239" fmla="*/ 86677 w 1617344"/>
                <a:gd name="connsiteY239" fmla="*/ 714375 h 1029652"/>
                <a:gd name="connsiteX240" fmla="*/ 89535 w 1617344"/>
                <a:gd name="connsiteY240" fmla="*/ 710565 h 1029652"/>
                <a:gd name="connsiteX241" fmla="*/ 89535 w 1617344"/>
                <a:gd name="connsiteY241" fmla="*/ 710565 h 1029652"/>
                <a:gd name="connsiteX242" fmla="*/ 103822 w 1617344"/>
                <a:gd name="connsiteY242" fmla="*/ 710565 h 1029652"/>
                <a:gd name="connsiteX243" fmla="*/ 103822 w 1617344"/>
                <a:gd name="connsiteY243" fmla="*/ 710565 h 1029652"/>
                <a:gd name="connsiteX244" fmla="*/ 99060 w 1617344"/>
                <a:gd name="connsiteY244" fmla="*/ 716280 h 1029652"/>
                <a:gd name="connsiteX245" fmla="*/ 117157 w 1617344"/>
                <a:gd name="connsiteY245" fmla="*/ 673418 h 1029652"/>
                <a:gd name="connsiteX246" fmla="*/ 128588 w 1617344"/>
                <a:gd name="connsiteY246" fmla="*/ 673418 h 1029652"/>
                <a:gd name="connsiteX247" fmla="*/ 128588 w 1617344"/>
                <a:gd name="connsiteY247" fmla="*/ 673418 h 1029652"/>
                <a:gd name="connsiteX248" fmla="*/ 128588 w 1617344"/>
                <a:gd name="connsiteY248" fmla="*/ 678180 h 1029652"/>
                <a:gd name="connsiteX249" fmla="*/ 128588 w 1617344"/>
                <a:gd name="connsiteY249" fmla="*/ 683895 h 1029652"/>
                <a:gd name="connsiteX250" fmla="*/ 116205 w 1617344"/>
                <a:gd name="connsiteY250" fmla="*/ 684848 h 1029652"/>
                <a:gd name="connsiteX251" fmla="*/ 117157 w 1617344"/>
                <a:gd name="connsiteY251" fmla="*/ 673418 h 1029652"/>
                <a:gd name="connsiteX252" fmla="*/ 117157 w 1617344"/>
                <a:gd name="connsiteY252" fmla="*/ 710565 h 1029652"/>
                <a:gd name="connsiteX253" fmla="*/ 117157 w 1617344"/>
                <a:gd name="connsiteY253" fmla="*/ 710565 h 1029652"/>
                <a:gd name="connsiteX254" fmla="*/ 127635 w 1617344"/>
                <a:gd name="connsiteY254" fmla="*/ 710565 h 1029652"/>
                <a:gd name="connsiteX255" fmla="*/ 127635 w 1617344"/>
                <a:gd name="connsiteY255" fmla="*/ 710565 h 1029652"/>
                <a:gd name="connsiteX256" fmla="*/ 129540 w 1617344"/>
                <a:gd name="connsiteY256" fmla="*/ 713423 h 1029652"/>
                <a:gd name="connsiteX257" fmla="*/ 127635 w 1617344"/>
                <a:gd name="connsiteY257" fmla="*/ 715328 h 1029652"/>
                <a:gd name="connsiteX258" fmla="*/ 121920 w 1617344"/>
                <a:gd name="connsiteY258" fmla="*/ 719138 h 1029652"/>
                <a:gd name="connsiteX259" fmla="*/ 118110 w 1617344"/>
                <a:gd name="connsiteY259" fmla="*/ 717233 h 1029652"/>
                <a:gd name="connsiteX260" fmla="*/ 114300 w 1617344"/>
                <a:gd name="connsiteY260" fmla="*/ 714375 h 1029652"/>
                <a:gd name="connsiteX261" fmla="*/ 117157 w 1617344"/>
                <a:gd name="connsiteY261" fmla="*/ 710565 h 1029652"/>
                <a:gd name="connsiteX262" fmla="*/ 118110 w 1617344"/>
                <a:gd name="connsiteY262" fmla="*/ 744855 h 1029652"/>
                <a:gd name="connsiteX263" fmla="*/ 118110 w 1617344"/>
                <a:gd name="connsiteY263" fmla="*/ 744855 h 1029652"/>
                <a:gd name="connsiteX264" fmla="*/ 118110 w 1617344"/>
                <a:gd name="connsiteY264" fmla="*/ 744855 h 1029652"/>
                <a:gd name="connsiteX265" fmla="*/ 120015 w 1617344"/>
                <a:gd name="connsiteY265" fmla="*/ 744855 h 1029652"/>
                <a:gd name="connsiteX266" fmla="*/ 124777 w 1617344"/>
                <a:gd name="connsiteY266" fmla="*/ 744855 h 1029652"/>
                <a:gd name="connsiteX267" fmla="*/ 128588 w 1617344"/>
                <a:gd name="connsiteY267" fmla="*/ 745808 h 1029652"/>
                <a:gd name="connsiteX268" fmla="*/ 129540 w 1617344"/>
                <a:gd name="connsiteY268" fmla="*/ 750570 h 1029652"/>
                <a:gd name="connsiteX269" fmla="*/ 128588 w 1617344"/>
                <a:gd name="connsiteY269" fmla="*/ 754380 h 1029652"/>
                <a:gd name="connsiteX270" fmla="*/ 120967 w 1617344"/>
                <a:gd name="connsiteY270" fmla="*/ 754380 h 1029652"/>
                <a:gd name="connsiteX271" fmla="*/ 119063 w 1617344"/>
                <a:gd name="connsiteY271" fmla="*/ 754380 h 1029652"/>
                <a:gd name="connsiteX272" fmla="*/ 117157 w 1617344"/>
                <a:gd name="connsiteY272" fmla="*/ 751523 h 1029652"/>
                <a:gd name="connsiteX273" fmla="*/ 118110 w 1617344"/>
                <a:gd name="connsiteY273" fmla="*/ 744855 h 1029652"/>
                <a:gd name="connsiteX274" fmla="*/ 117157 w 1617344"/>
                <a:gd name="connsiteY274" fmla="*/ 824865 h 1029652"/>
                <a:gd name="connsiteX275" fmla="*/ 117157 w 1617344"/>
                <a:gd name="connsiteY275" fmla="*/ 814388 h 1029652"/>
                <a:gd name="connsiteX276" fmla="*/ 117157 w 1617344"/>
                <a:gd name="connsiteY276" fmla="*/ 814388 h 1029652"/>
                <a:gd name="connsiteX277" fmla="*/ 128588 w 1617344"/>
                <a:gd name="connsiteY277" fmla="*/ 814388 h 1029652"/>
                <a:gd name="connsiteX278" fmla="*/ 128588 w 1617344"/>
                <a:gd name="connsiteY278" fmla="*/ 814388 h 1029652"/>
                <a:gd name="connsiteX279" fmla="*/ 128588 w 1617344"/>
                <a:gd name="connsiteY279" fmla="*/ 824865 h 1029652"/>
                <a:gd name="connsiteX280" fmla="*/ 128588 w 1617344"/>
                <a:gd name="connsiteY280" fmla="*/ 824865 h 1029652"/>
                <a:gd name="connsiteX281" fmla="*/ 117157 w 1617344"/>
                <a:gd name="connsiteY281" fmla="*/ 824865 h 1029652"/>
                <a:gd name="connsiteX282" fmla="*/ 117157 w 1617344"/>
                <a:gd name="connsiteY282" fmla="*/ 824865 h 1029652"/>
                <a:gd name="connsiteX283" fmla="*/ 128588 w 1617344"/>
                <a:gd name="connsiteY283" fmla="*/ 859155 h 1029652"/>
                <a:gd name="connsiteX284" fmla="*/ 122872 w 1617344"/>
                <a:gd name="connsiteY284" fmla="*/ 859155 h 1029652"/>
                <a:gd name="connsiteX285" fmla="*/ 117157 w 1617344"/>
                <a:gd name="connsiteY285" fmla="*/ 859155 h 1029652"/>
                <a:gd name="connsiteX286" fmla="*/ 117157 w 1617344"/>
                <a:gd name="connsiteY286" fmla="*/ 848678 h 1029652"/>
                <a:gd name="connsiteX287" fmla="*/ 124777 w 1617344"/>
                <a:gd name="connsiteY287" fmla="*/ 847725 h 1029652"/>
                <a:gd name="connsiteX288" fmla="*/ 128588 w 1617344"/>
                <a:gd name="connsiteY288" fmla="*/ 849630 h 1029652"/>
                <a:gd name="connsiteX289" fmla="*/ 129540 w 1617344"/>
                <a:gd name="connsiteY289" fmla="*/ 854393 h 1029652"/>
                <a:gd name="connsiteX290" fmla="*/ 128588 w 1617344"/>
                <a:gd name="connsiteY290" fmla="*/ 859155 h 1029652"/>
                <a:gd name="connsiteX291" fmla="*/ 130492 w 1617344"/>
                <a:gd name="connsiteY291" fmla="*/ 787718 h 1029652"/>
                <a:gd name="connsiteX292" fmla="*/ 117157 w 1617344"/>
                <a:gd name="connsiteY292" fmla="*/ 787718 h 1029652"/>
                <a:gd name="connsiteX293" fmla="*/ 117157 w 1617344"/>
                <a:gd name="connsiteY293" fmla="*/ 787718 h 1029652"/>
                <a:gd name="connsiteX294" fmla="*/ 117157 w 1617344"/>
                <a:gd name="connsiteY294" fmla="*/ 781050 h 1029652"/>
                <a:gd name="connsiteX295" fmla="*/ 118110 w 1617344"/>
                <a:gd name="connsiteY295" fmla="*/ 780098 h 1029652"/>
                <a:gd name="connsiteX296" fmla="*/ 122872 w 1617344"/>
                <a:gd name="connsiteY296" fmla="*/ 779145 h 1029652"/>
                <a:gd name="connsiteX297" fmla="*/ 127635 w 1617344"/>
                <a:gd name="connsiteY297" fmla="*/ 779145 h 1029652"/>
                <a:gd name="connsiteX298" fmla="*/ 129540 w 1617344"/>
                <a:gd name="connsiteY298" fmla="*/ 782003 h 1029652"/>
                <a:gd name="connsiteX299" fmla="*/ 130492 w 1617344"/>
                <a:gd name="connsiteY299" fmla="*/ 787718 h 1029652"/>
                <a:gd name="connsiteX300" fmla="*/ 130492 w 1617344"/>
                <a:gd name="connsiteY300" fmla="*/ 787718 h 1029652"/>
                <a:gd name="connsiteX301" fmla="*/ 158115 w 1617344"/>
                <a:gd name="connsiteY301" fmla="*/ 673418 h 1029652"/>
                <a:gd name="connsiteX302" fmla="*/ 158115 w 1617344"/>
                <a:gd name="connsiteY302" fmla="*/ 673418 h 1029652"/>
                <a:gd name="connsiteX303" fmla="*/ 158115 w 1617344"/>
                <a:gd name="connsiteY303" fmla="*/ 683895 h 1029652"/>
                <a:gd name="connsiteX304" fmla="*/ 155257 w 1617344"/>
                <a:gd name="connsiteY304" fmla="*/ 683895 h 1029652"/>
                <a:gd name="connsiteX305" fmla="*/ 147638 w 1617344"/>
                <a:gd name="connsiteY305" fmla="*/ 682943 h 1029652"/>
                <a:gd name="connsiteX306" fmla="*/ 142875 w 1617344"/>
                <a:gd name="connsiteY306" fmla="*/ 672465 h 1029652"/>
                <a:gd name="connsiteX307" fmla="*/ 158115 w 1617344"/>
                <a:gd name="connsiteY307" fmla="*/ 673418 h 1029652"/>
                <a:gd name="connsiteX308" fmla="*/ 144780 w 1617344"/>
                <a:gd name="connsiteY308" fmla="*/ 710565 h 1029652"/>
                <a:gd name="connsiteX309" fmla="*/ 144780 w 1617344"/>
                <a:gd name="connsiteY309" fmla="*/ 710565 h 1029652"/>
                <a:gd name="connsiteX310" fmla="*/ 158115 w 1617344"/>
                <a:gd name="connsiteY310" fmla="*/ 710565 h 1029652"/>
                <a:gd name="connsiteX311" fmla="*/ 160020 w 1617344"/>
                <a:gd name="connsiteY311" fmla="*/ 712470 h 1029652"/>
                <a:gd name="connsiteX312" fmla="*/ 158115 w 1617344"/>
                <a:gd name="connsiteY312" fmla="*/ 714375 h 1029652"/>
                <a:gd name="connsiteX313" fmla="*/ 152400 w 1617344"/>
                <a:gd name="connsiteY313" fmla="*/ 718185 h 1029652"/>
                <a:gd name="connsiteX314" fmla="*/ 152400 w 1617344"/>
                <a:gd name="connsiteY314" fmla="*/ 718185 h 1029652"/>
                <a:gd name="connsiteX315" fmla="*/ 152400 w 1617344"/>
                <a:gd name="connsiteY315" fmla="*/ 718185 h 1029652"/>
                <a:gd name="connsiteX316" fmla="*/ 147638 w 1617344"/>
                <a:gd name="connsiteY316" fmla="*/ 716280 h 1029652"/>
                <a:gd name="connsiteX317" fmla="*/ 142875 w 1617344"/>
                <a:gd name="connsiteY317" fmla="*/ 713423 h 1029652"/>
                <a:gd name="connsiteX318" fmla="*/ 143827 w 1617344"/>
                <a:gd name="connsiteY318" fmla="*/ 711518 h 1029652"/>
                <a:gd name="connsiteX319" fmla="*/ 144780 w 1617344"/>
                <a:gd name="connsiteY319" fmla="*/ 710565 h 1029652"/>
                <a:gd name="connsiteX320" fmla="*/ 144780 w 1617344"/>
                <a:gd name="connsiteY320" fmla="*/ 782955 h 1029652"/>
                <a:gd name="connsiteX321" fmla="*/ 145732 w 1617344"/>
                <a:gd name="connsiteY321" fmla="*/ 780098 h 1029652"/>
                <a:gd name="connsiteX322" fmla="*/ 151447 w 1617344"/>
                <a:gd name="connsiteY322" fmla="*/ 779145 h 1029652"/>
                <a:gd name="connsiteX323" fmla="*/ 157163 w 1617344"/>
                <a:gd name="connsiteY323" fmla="*/ 780098 h 1029652"/>
                <a:gd name="connsiteX324" fmla="*/ 159067 w 1617344"/>
                <a:gd name="connsiteY324" fmla="*/ 787718 h 1029652"/>
                <a:gd name="connsiteX325" fmla="*/ 159067 w 1617344"/>
                <a:gd name="connsiteY325" fmla="*/ 787718 h 1029652"/>
                <a:gd name="connsiteX326" fmla="*/ 143827 w 1617344"/>
                <a:gd name="connsiteY326" fmla="*/ 787718 h 1029652"/>
                <a:gd name="connsiteX327" fmla="*/ 144780 w 1617344"/>
                <a:gd name="connsiteY327" fmla="*/ 782955 h 1029652"/>
                <a:gd name="connsiteX328" fmla="*/ 157163 w 1617344"/>
                <a:gd name="connsiteY328" fmla="*/ 744855 h 1029652"/>
                <a:gd name="connsiteX329" fmla="*/ 145732 w 1617344"/>
                <a:gd name="connsiteY329" fmla="*/ 753428 h 1029652"/>
                <a:gd name="connsiteX330" fmla="*/ 157163 w 1617344"/>
                <a:gd name="connsiteY330" fmla="*/ 744855 h 1029652"/>
                <a:gd name="connsiteX331" fmla="*/ 157163 w 1617344"/>
                <a:gd name="connsiteY331" fmla="*/ 814388 h 1029652"/>
                <a:gd name="connsiteX332" fmla="*/ 157163 w 1617344"/>
                <a:gd name="connsiteY332" fmla="*/ 814388 h 1029652"/>
                <a:gd name="connsiteX333" fmla="*/ 158115 w 1617344"/>
                <a:gd name="connsiteY333" fmla="*/ 819150 h 1029652"/>
                <a:gd name="connsiteX334" fmla="*/ 159067 w 1617344"/>
                <a:gd name="connsiteY334" fmla="*/ 824865 h 1029652"/>
                <a:gd name="connsiteX335" fmla="*/ 144780 w 1617344"/>
                <a:gd name="connsiteY335" fmla="*/ 824865 h 1029652"/>
                <a:gd name="connsiteX336" fmla="*/ 143827 w 1617344"/>
                <a:gd name="connsiteY336" fmla="*/ 814388 h 1029652"/>
                <a:gd name="connsiteX337" fmla="*/ 157163 w 1617344"/>
                <a:gd name="connsiteY337" fmla="*/ 814388 h 1029652"/>
                <a:gd name="connsiteX338" fmla="*/ 151447 w 1617344"/>
                <a:gd name="connsiteY338" fmla="*/ 859155 h 1029652"/>
                <a:gd name="connsiteX339" fmla="*/ 143827 w 1617344"/>
                <a:gd name="connsiteY339" fmla="*/ 859155 h 1029652"/>
                <a:gd name="connsiteX340" fmla="*/ 143827 w 1617344"/>
                <a:gd name="connsiteY340" fmla="*/ 847725 h 1029652"/>
                <a:gd name="connsiteX341" fmla="*/ 154305 w 1617344"/>
                <a:gd name="connsiteY341" fmla="*/ 847725 h 1029652"/>
                <a:gd name="connsiteX342" fmla="*/ 158115 w 1617344"/>
                <a:gd name="connsiteY342" fmla="*/ 857250 h 1029652"/>
                <a:gd name="connsiteX343" fmla="*/ 151447 w 1617344"/>
                <a:gd name="connsiteY343" fmla="*/ 859155 h 1029652"/>
                <a:gd name="connsiteX344" fmla="*/ 327660 w 1617344"/>
                <a:gd name="connsiteY344" fmla="*/ 315278 h 1029652"/>
                <a:gd name="connsiteX345" fmla="*/ 327660 w 1617344"/>
                <a:gd name="connsiteY345" fmla="*/ 315278 h 1029652"/>
                <a:gd name="connsiteX346" fmla="*/ 327660 w 1617344"/>
                <a:gd name="connsiteY346" fmla="*/ 259080 h 1029652"/>
                <a:gd name="connsiteX347" fmla="*/ 327660 w 1617344"/>
                <a:gd name="connsiteY347" fmla="*/ 259080 h 1029652"/>
                <a:gd name="connsiteX348" fmla="*/ 327660 w 1617344"/>
                <a:gd name="connsiteY348" fmla="*/ 315278 h 1029652"/>
                <a:gd name="connsiteX349" fmla="*/ 561975 w 1617344"/>
                <a:gd name="connsiteY349" fmla="*/ 206693 h 1029652"/>
                <a:gd name="connsiteX350" fmla="*/ 561975 w 1617344"/>
                <a:gd name="connsiteY350" fmla="*/ 206693 h 1029652"/>
                <a:gd name="connsiteX351" fmla="*/ 572452 w 1617344"/>
                <a:gd name="connsiteY351" fmla="*/ 206693 h 1029652"/>
                <a:gd name="connsiteX352" fmla="*/ 572452 w 1617344"/>
                <a:gd name="connsiteY352" fmla="*/ 230505 h 1029652"/>
                <a:gd name="connsiteX353" fmla="*/ 561975 w 1617344"/>
                <a:gd name="connsiteY353" fmla="*/ 230505 h 1029652"/>
                <a:gd name="connsiteX354" fmla="*/ 561975 w 1617344"/>
                <a:gd name="connsiteY354" fmla="*/ 230505 h 1029652"/>
                <a:gd name="connsiteX355" fmla="*/ 561975 w 1617344"/>
                <a:gd name="connsiteY355" fmla="*/ 206693 h 1029652"/>
                <a:gd name="connsiteX356" fmla="*/ 541972 w 1617344"/>
                <a:gd name="connsiteY356" fmla="*/ 206693 h 1029652"/>
                <a:gd name="connsiteX357" fmla="*/ 551497 w 1617344"/>
                <a:gd name="connsiteY357" fmla="*/ 205740 h 1029652"/>
                <a:gd name="connsiteX358" fmla="*/ 551497 w 1617344"/>
                <a:gd name="connsiteY358" fmla="*/ 229553 h 1029652"/>
                <a:gd name="connsiteX359" fmla="*/ 541972 w 1617344"/>
                <a:gd name="connsiteY359" fmla="*/ 229553 h 1029652"/>
                <a:gd name="connsiteX360" fmla="*/ 541972 w 1617344"/>
                <a:gd name="connsiteY360" fmla="*/ 206693 h 1029652"/>
                <a:gd name="connsiteX361" fmla="*/ 524827 w 1617344"/>
                <a:gd name="connsiteY361" fmla="*/ 206693 h 1029652"/>
                <a:gd name="connsiteX362" fmla="*/ 534352 w 1617344"/>
                <a:gd name="connsiteY362" fmla="*/ 205740 h 1029652"/>
                <a:gd name="connsiteX363" fmla="*/ 534352 w 1617344"/>
                <a:gd name="connsiteY363" fmla="*/ 230505 h 1029652"/>
                <a:gd name="connsiteX364" fmla="*/ 524827 w 1617344"/>
                <a:gd name="connsiteY364" fmla="*/ 206693 h 1029652"/>
                <a:gd name="connsiteX365" fmla="*/ 503872 w 1617344"/>
                <a:gd name="connsiteY365" fmla="*/ 206693 h 1029652"/>
                <a:gd name="connsiteX366" fmla="*/ 515302 w 1617344"/>
                <a:gd name="connsiteY366" fmla="*/ 206693 h 1029652"/>
                <a:gd name="connsiteX367" fmla="*/ 515302 w 1617344"/>
                <a:gd name="connsiteY367" fmla="*/ 206693 h 1029652"/>
                <a:gd name="connsiteX368" fmla="*/ 515302 w 1617344"/>
                <a:gd name="connsiteY368" fmla="*/ 230505 h 1029652"/>
                <a:gd name="connsiteX369" fmla="*/ 515302 w 1617344"/>
                <a:gd name="connsiteY369" fmla="*/ 230505 h 1029652"/>
                <a:gd name="connsiteX370" fmla="*/ 503872 w 1617344"/>
                <a:gd name="connsiteY370" fmla="*/ 230505 h 1029652"/>
                <a:gd name="connsiteX371" fmla="*/ 503872 w 1617344"/>
                <a:gd name="connsiteY371" fmla="*/ 206693 h 1029652"/>
                <a:gd name="connsiteX372" fmla="*/ 572452 w 1617344"/>
                <a:gd name="connsiteY372" fmla="*/ 433388 h 1029652"/>
                <a:gd name="connsiteX373" fmla="*/ 569595 w 1617344"/>
                <a:gd name="connsiteY373" fmla="*/ 436245 h 1029652"/>
                <a:gd name="connsiteX374" fmla="*/ 526732 w 1617344"/>
                <a:gd name="connsiteY374" fmla="*/ 436245 h 1029652"/>
                <a:gd name="connsiteX375" fmla="*/ 483870 w 1617344"/>
                <a:gd name="connsiteY375" fmla="*/ 436245 h 1029652"/>
                <a:gd name="connsiteX376" fmla="*/ 483870 w 1617344"/>
                <a:gd name="connsiteY376" fmla="*/ 436245 h 1029652"/>
                <a:gd name="connsiteX377" fmla="*/ 483870 w 1617344"/>
                <a:gd name="connsiteY377" fmla="*/ 436245 h 1029652"/>
                <a:gd name="connsiteX378" fmla="*/ 491490 w 1617344"/>
                <a:gd name="connsiteY378" fmla="*/ 432435 h 1029652"/>
                <a:gd name="connsiteX379" fmla="*/ 496252 w 1617344"/>
                <a:gd name="connsiteY379" fmla="*/ 431483 h 1029652"/>
                <a:gd name="connsiteX380" fmla="*/ 507682 w 1617344"/>
                <a:gd name="connsiteY380" fmla="*/ 429578 h 1029652"/>
                <a:gd name="connsiteX381" fmla="*/ 550545 w 1617344"/>
                <a:gd name="connsiteY381" fmla="*/ 428625 h 1029652"/>
                <a:gd name="connsiteX382" fmla="*/ 562927 w 1617344"/>
                <a:gd name="connsiteY382" fmla="*/ 429578 h 1029652"/>
                <a:gd name="connsiteX383" fmla="*/ 573405 w 1617344"/>
                <a:gd name="connsiteY383" fmla="*/ 431483 h 1029652"/>
                <a:gd name="connsiteX384" fmla="*/ 572452 w 1617344"/>
                <a:gd name="connsiteY384" fmla="*/ 433388 h 1029652"/>
                <a:gd name="connsiteX385" fmla="*/ 593407 w 1617344"/>
                <a:gd name="connsiteY385" fmla="*/ 653415 h 1029652"/>
                <a:gd name="connsiteX386" fmla="*/ 588645 w 1617344"/>
                <a:gd name="connsiteY386" fmla="*/ 654368 h 1029652"/>
                <a:gd name="connsiteX387" fmla="*/ 582930 w 1617344"/>
                <a:gd name="connsiteY387" fmla="*/ 646748 h 1029652"/>
                <a:gd name="connsiteX388" fmla="*/ 582930 w 1617344"/>
                <a:gd name="connsiteY388" fmla="*/ 626745 h 1029652"/>
                <a:gd name="connsiteX389" fmla="*/ 583882 w 1617344"/>
                <a:gd name="connsiteY389" fmla="*/ 624840 h 1029652"/>
                <a:gd name="connsiteX390" fmla="*/ 586740 w 1617344"/>
                <a:gd name="connsiteY390" fmla="*/ 622935 h 1029652"/>
                <a:gd name="connsiteX391" fmla="*/ 587692 w 1617344"/>
                <a:gd name="connsiteY391" fmla="*/ 622935 h 1029652"/>
                <a:gd name="connsiteX392" fmla="*/ 590550 w 1617344"/>
                <a:gd name="connsiteY392" fmla="*/ 622935 h 1029652"/>
                <a:gd name="connsiteX393" fmla="*/ 592455 w 1617344"/>
                <a:gd name="connsiteY393" fmla="*/ 622935 h 1029652"/>
                <a:gd name="connsiteX394" fmla="*/ 593407 w 1617344"/>
                <a:gd name="connsiteY394" fmla="*/ 653415 h 1029652"/>
                <a:gd name="connsiteX395" fmla="*/ 608647 w 1617344"/>
                <a:gd name="connsiteY395" fmla="*/ 653415 h 1029652"/>
                <a:gd name="connsiteX396" fmla="*/ 603885 w 1617344"/>
                <a:gd name="connsiteY396" fmla="*/ 653415 h 1029652"/>
                <a:gd name="connsiteX397" fmla="*/ 599122 w 1617344"/>
                <a:gd name="connsiteY397" fmla="*/ 653415 h 1029652"/>
                <a:gd name="connsiteX398" fmla="*/ 599122 w 1617344"/>
                <a:gd name="connsiteY398" fmla="*/ 653415 h 1029652"/>
                <a:gd name="connsiteX399" fmla="*/ 599122 w 1617344"/>
                <a:gd name="connsiteY399" fmla="*/ 653415 h 1029652"/>
                <a:gd name="connsiteX400" fmla="*/ 599122 w 1617344"/>
                <a:gd name="connsiteY400" fmla="*/ 621983 h 1029652"/>
                <a:gd name="connsiteX401" fmla="*/ 603885 w 1617344"/>
                <a:gd name="connsiteY401" fmla="*/ 621030 h 1029652"/>
                <a:gd name="connsiteX402" fmla="*/ 609600 w 1617344"/>
                <a:gd name="connsiteY402" fmla="*/ 620078 h 1029652"/>
                <a:gd name="connsiteX403" fmla="*/ 609600 w 1617344"/>
                <a:gd name="connsiteY403" fmla="*/ 620078 h 1029652"/>
                <a:gd name="connsiteX404" fmla="*/ 609600 w 1617344"/>
                <a:gd name="connsiteY404" fmla="*/ 620078 h 1029652"/>
                <a:gd name="connsiteX405" fmla="*/ 608647 w 1617344"/>
                <a:gd name="connsiteY405" fmla="*/ 653415 h 1029652"/>
                <a:gd name="connsiteX406" fmla="*/ 622935 w 1617344"/>
                <a:gd name="connsiteY406" fmla="*/ 654368 h 1029652"/>
                <a:gd name="connsiteX407" fmla="*/ 621030 w 1617344"/>
                <a:gd name="connsiteY407" fmla="*/ 654368 h 1029652"/>
                <a:gd name="connsiteX408" fmla="*/ 619125 w 1617344"/>
                <a:gd name="connsiteY408" fmla="*/ 654368 h 1029652"/>
                <a:gd name="connsiteX409" fmla="*/ 617220 w 1617344"/>
                <a:gd name="connsiteY409" fmla="*/ 654368 h 1029652"/>
                <a:gd name="connsiteX410" fmla="*/ 615315 w 1617344"/>
                <a:gd name="connsiteY410" fmla="*/ 653415 h 1029652"/>
                <a:gd name="connsiteX411" fmla="*/ 615315 w 1617344"/>
                <a:gd name="connsiteY411" fmla="*/ 641033 h 1029652"/>
                <a:gd name="connsiteX412" fmla="*/ 616267 w 1617344"/>
                <a:gd name="connsiteY412" fmla="*/ 627698 h 1029652"/>
                <a:gd name="connsiteX413" fmla="*/ 623888 w 1617344"/>
                <a:gd name="connsiteY413" fmla="*/ 621030 h 1029652"/>
                <a:gd name="connsiteX414" fmla="*/ 626745 w 1617344"/>
                <a:gd name="connsiteY414" fmla="*/ 622935 h 1029652"/>
                <a:gd name="connsiteX415" fmla="*/ 626745 w 1617344"/>
                <a:gd name="connsiteY415" fmla="*/ 635318 h 1029652"/>
                <a:gd name="connsiteX416" fmla="*/ 626745 w 1617344"/>
                <a:gd name="connsiteY416" fmla="*/ 647700 h 1029652"/>
                <a:gd name="connsiteX417" fmla="*/ 622935 w 1617344"/>
                <a:gd name="connsiteY417" fmla="*/ 654368 h 1029652"/>
                <a:gd name="connsiteX418" fmla="*/ 641985 w 1617344"/>
                <a:gd name="connsiteY418" fmla="*/ 638175 h 1029652"/>
                <a:gd name="connsiteX419" fmla="*/ 640080 w 1617344"/>
                <a:gd name="connsiteY419" fmla="*/ 653415 h 1029652"/>
                <a:gd name="connsiteX420" fmla="*/ 637222 w 1617344"/>
                <a:gd name="connsiteY420" fmla="*/ 653415 h 1029652"/>
                <a:gd name="connsiteX421" fmla="*/ 633413 w 1617344"/>
                <a:gd name="connsiteY421" fmla="*/ 652463 h 1029652"/>
                <a:gd name="connsiteX422" fmla="*/ 630555 w 1617344"/>
                <a:gd name="connsiteY422" fmla="*/ 645795 h 1029652"/>
                <a:gd name="connsiteX423" fmla="*/ 630555 w 1617344"/>
                <a:gd name="connsiteY423" fmla="*/ 642938 h 1029652"/>
                <a:gd name="connsiteX424" fmla="*/ 630555 w 1617344"/>
                <a:gd name="connsiteY424" fmla="*/ 632460 h 1029652"/>
                <a:gd name="connsiteX425" fmla="*/ 630555 w 1617344"/>
                <a:gd name="connsiteY425" fmla="*/ 621983 h 1029652"/>
                <a:gd name="connsiteX426" fmla="*/ 639127 w 1617344"/>
                <a:gd name="connsiteY426" fmla="*/ 624840 h 1029652"/>
                <a:gd name="connsiteX427" fmla="*/ 641985 w 1617344"/>
                <a:gd name="connsiteY427" fmla="*/ 638175 h 1029652"/>
                <a:gd name="connsiteX428" fmla="*/ 655320 w 1617344"/>
                <a:gd name="connsiteY428" fmla="*/ 646748 h 1029652"/>
                <a:gd name="connsiteX429" fmla="*/ 650557 w 1617344"/>
                <a:gd name="connsiteY429" fmla="*/ 654368 h 1029652"/>
                <a:gd name="connsiteX430" fmla="*/ 649605 w 1617344"/>
                <a:gd name="connsiteY430" fmla="*/ 652463 h 1029652"/>
                <a:gd name="connsiteX431" fmla="*/ 647700 w 1617344"/>
                <a:gd name="connsiteY431" fmla="*/ 649605 h 1029652"/>
                <a:gd name="connsiteX432" fmla="*/ 646747 w 1617344"/>
                <a:gd name="connsiteY432" fmla="*/ 646748 h 1029652"/>
                <a:gd name="connsiteX433" fmla="*/ 646747 w 1617344"/>
                <a:gd name="connsiteY433" fmla="*/ 635318 h 1029652"/>
                <a:gd name="connsiteX434" fmla="*/ 646747 w 1617344"/>
                <a:gd name="connsiteY434" fmla="*/ 622935 h 1029652"/>
                <a:gd name="connsiteX435" fmla="*/ 650557 w 1617344"/>
                <a:gd name="connsiteY435" fmla="*/ 620078 h 1029652"/>
                <a:gd name="connsiteX436" fmla="*/ 654367 w 1617344"/>
                <a:gd name="connsiteY436" fmla="*/ 623888 h 1029652"/>
                <a:gd name="connsiteX437" fmla="*/ 656272 w 1617344"/>
                <a:gd name="connsiteY437" fmla="*/ 627698 h 1029652"/>
                <a:gd name="connsiteX438" fmla="*/ 657225 w 1617344"/>
                <a:gd name="connsiteY438" fmla="*/ 636270 h 1029652"/>
                <a:gd name="connsiteX439" fmla="*/ 655320 w 1617344"/>
                <a:gd name="connsiteY439" fmla="*/ 646748 h 1029652"/>
                <a:gd name="connsiteX440" fmla="*/ 670560 w 1617344"/>
                <a:gd name="connsiteY440" fmla="*/ 650558 h 1029652"/>
                <a:gd name="connsiteX441" fmla="*/ 669607 w 1617344"/>
                <a:gd name="connsiteY441" fmla="*/ 651510 h 1029652"/>
                <a:gd name="connsiteX442" fmla="*/ 665797 w 1617344"/>
                <a:gd name="connsiteY442" fmla="*/ 653415 h 1029652"/>
                <a:gd name="connsiteX443" fmla="*/ 661988 w 1617344"/>
                <a:gd name="connsiteY443" fmla="*/ 649605 h 1029652"/>
                <a:gd name="connsiteX444" fmla="*/ 661988 w 1617344"/>
                <a:gd name="connsiteY444" fmla="*/ 635318 h 1029652"/>
                <a:gd name="connsiteX445" fmla="*/ 661988 w 1617344"/>
                <a:gd name="connsiteY445" fmla="*/ 619125 h 1029652"/>
                <a:gd name="connsiteX446" fmla="*/ 661988 w 1617344"/>
                <a:gd name="connsiteY446" fmla="*/ 619125 h 1029652"/>
                <a:gd name="connsiteX447" fmla="*/ 661988 w 1617344"/>
                <a:gd name="connsiteY447" fmla="*/ 619125 h 1029652"/>
                <a:gd name="connsiteX448" fmla="*/ 667702 w 1617344"/>
                <a:gd name="connsiteY448" fmla="*/ 621983 h 1029652"/>
                <a:gd name="connsiteX449" fmla="*/ 670560 w 1617344"/>
                <a:gd name="connsiteY449" fmla="*/ 623888 h 1029652"/>
                <a:gd name="connsiteX450" fmla="*/ 670560 w 1617344"/>
                <a:gd name="connsiteY450" fmla="*/ 642938 h 1029652"/>
                <a:gd name="connsiteX451" fmla="*/ 670560 w 1617344"/>
                <a:gd name="connsiteY451" fmla="*/ 650558 h 1029652"/>
                <a:gd name="connsiteX452" fmla="*/ 677227 w 1617344"/>
                <a:gd name="connsiteY452" fmla="*/ 653415 h 1029652"/>
                <a:gd name="connsiteX453" fmla="*/ 676275 w 1617344"/>
                <a:gd name="connsiteY453" fmla="*/ 626745 h 1029652"/>
                <a:gd name="connsiteX454" fmla="*/ 678180 w 1617344"/>
                <a:gd name="connsiteY454" fmla="*/ 623888 h 1029652"/>
                <a:gd name="connsiteX455" fmla="*/ 684847 w 1617344"/>
                <a:gd name="connsiteY455" fmla="*/ 622935 h 1029652"/>
                <a:gd name="connsiteX456" fmla="*/ 677227 w 1617344"/>
                <a:gd name="connsiteY456" fmla="*/ 653415 h 1029652"/>
                <a:gd name="connsiteX457" fmla="*/ 701040 w 1617344"/>
                <a:gd name="connsiteY457" fmla="*/ 648653 h 1029652"/>
                <a:gd name="connsiteX458" fmla="*/ 696277 w 1617344"/>
                <a:gd name="connsiteY458" fmla="*/ 654368 h 1029652"/>
                <a:gd name="connsiteX459" fmla="*/ 696277 w 1617344"/>
                <a:gd name="connsiteY459" fmla="*/ 654368 h 1029652"/>
                <a:gd name="connsiteX460" fmla="*/ 696277 w 1617344"/>
                <a:gd name="connsiteY460" fmla="*/ 654368 h 1029652"/>
                <a:gd name="connsiteX461" fmla="*/ 695325 w 1617344"/>
                <a:gd name="connsiteY461" fmla="*/ 652463 h 1029652"/>
                <a:gd name="connsiteX462" fmla="*/ 692467 w 1617344"/>
                <a:gd name="connsiteY462" fmla="*/ 647700 h 1029652"/>
                <a:gd name="connsiteX463" fmla="*/ 692467 w 1617344"/>
                <a:gd name="connsiteY463" fmla="*/ 627698 h 1029652"/>
                <a:gd name="connsiteX464" fmla="*/ 698182 w 1617344"/>
                <a:gd name="connsiteY464" fmla="*/ 620078 h 1029652"/>
                <a:gd name="connsiteX465" fmla="*/ 698182 w 1617344"/>
                <a:gd name="connsiteY465" fmla="*/ 620078 h 1029652"/>
                <a:gd name="connsiteX466" fmla="*/ 698182 w 1617344"/>
                <a:gd name="connsiteY466" fmla="*/ 620078 h 1029652"/>
                <a:gd name="connsiteX467" fmla="*/ 700088 w 1617344"/>
                <a:gd name="connsiteY467" fmla="*/ 621983 h 1029652"/>
                <a:gd name="connsiteX468" fmla="*/ 701992 w 1617344"/>
                <a:gd name="connsiteY468" fmla="*/ 623888 h 1029652"/>
                <a:gd name="connsiteX469" fmla="*/ 701040 w 1617344"/>
                <a:gd name="connsiteY469" fmla="*/ 648653 h 1029652"/>
                <a:gd name="connsiteX470" fmla="*/ 716280 w 1617344"/>
                <a:gd name="connsiteY470" fmla="*/ 653415 h 1029652"/>
                <a:gd name="connsiteX471" fmla="*/ 711517 w 1617344"/>
                <a:gd name="connsiteY471" fmla="*/ 654368 h 1029652"/>
                <a:gd name="connsiteX472" fmla="*/ 708660 w 1617344"/>
                <a:gd name="connsiteY472" fmla="*/ 653415 h 1029652"/>
                <a:gd name="connsiteX473" fmla="*/ 707707 w 1617344"/>
                <a:gd name="connsiteY473" fmla="*/ 650558 h 1029652"/>
                <a:gd name="connsiteX474" fmla="*/ 707707 w 1617344"/>
                <a:gd name="connsiteY474" fmla="*/ 645795 h 1029652"/>
                <a:gd name="connsiteX475" fmla="*/ 707707 w 1617344"/>
                <a:gd name="connsiteY475" fmla="*/ 638175 h 1029652"/>
                <a:gd name="connsiteX476" fmla="*/ 707707 w 1617344"/>
                <a:gd name="connsiteY476" fmla="*/ 632460 h 1029652"/>
                <a:gd name="connsiteX477" fmla="*/ 707707 w 1617344"/>
                <a:gd name="connsiteY477" fmla="*/ 628650 h 1029652"/>
                <a:gd name="connsiteX478" fmla="*/ 708660 w 1617344"/>
                <a:gd name="connsiteY478" fmla="*/ 625793 h 1029652"/>
                <a:gd name="connsiteX479" fmla="*/ 710565 w 1617344"/>
                <a:gd name="connsiteY479" fmla="*/ 623888 h 1029652"/>
                <a:gd name="connsiteX480" fmla="*/ 712470 w 1617344"/>
                <a:gd name="connsiteY480" fmla="*/ 622935 h 1029652"/>
                <a:gd name="connsiteX481" fmla="*/ 713422 w 1617344"/>
                <a:gd name="connsiteY481" fmla="*/ 622935 h 1029652"/>
                <a:gd name="connsiteX482" fmla="*/ 717232 w 1617344"/>
                <a:gd name="connsiteY482" fmla="*/ 622935 h 1029652"/>
                <a:gd name="connsiteX483" fmla="*/ 716280 w 1617344"/>
                <a:gd name="connsiteY483" fmla="*/ 653415 h 1029652"/>
                <a:gd name="connsiteX484" fmla="*/ 915352 w 1617344"/>
                <a:gd name="connsiteY484" fmla="*/ 1018223 h 1029652"/>
                <a:gd name="connsiteX485" fmla="*/ 915352 w 1617344"/>
                <a:gd name="connsiteY485" fmla="*/ 1018223 h 1029652"/>
                <a:gd name="connsiteX486" fmla="*/ 915352 w 1617344"/>
                <a:gd name="connsiteY486" fmla="*/ 598170 h 1029652"/>
                <a:gd name="connsiteX487" fmla="*/ 915352 w 1617344"/>
                <a:gd name="connsiteY487" fmla="*/ 598170 h 1029652"/>
                <a:gd name="connsiteX488" fmla="*/ 915352 w 1617344"/>
                <a:gd name="connsiteY488" fmla="*/ 1018223 h 1029652"/>
                <a:gd name="connsiteX489" fmla="*/ 936307 w 1617344"/>
                <a:gd name="connsiteY489" fmla="*/ 751523 h 1029652"/>
                <a:gd name="connsiteX490" fmla="*/ 935355 w 1617344"/>
                <a:gd name="connsiteY490" fmla="*/ 751523 h 1029652"/>
                <a:gd name="connsiteX491" fmla="*/ 935355 w 1617344"/>
                <a:gd name="connsiteY491" fmla="*/ 615315 h 1029652"/>
                <a:gd name="connsiteX492" fmla="*/ 936307 w 1617344"/>
                <a:gd name="connsiteY492" fmla="*/ 615315 h 1029652"/>
                <a:gd name="connsiteX493" fmla="*/ 936307 w 1617344"/>
                <a:gd name="connsiteY493" fmla="*/ 751523 h 1029652"/>
                <a:gd name="connsiteX494" fmla="*/ 992505 w 1617344"/>
                <a:gd name="connsiteY494" fmla="*/ 826770 h 1029652"/>
                <a:gd name="connsiteX495" fmla="*/ 998220 w 1617344"/>
                <a:gd name="connsiteY495" fmla="*/ 826770 h 1029652"/>
                <a:gd name="connsiteX496" fmla="*/ 1004888 w 1617344"/>
                <a:gd name="connsiteY496" fmla="*/ 826770 h 1029652"/>
                <a:gd name="connsiteX497" fmla="*/ 1005840 w 1617344"/>
                <a:gd name="connsiteY497" fmla="*/ 837248 h 1029652"/>
                <a:gd name="connsiteX498" fmla="*/ 992505 w 1617344"/>
                <a:gd name="connsiteY498" fmla="*/ 838200 h 1029652"/>
                <a:gd name="connsiteX499" fmla="*/ 992505 w 1617344"/>
                <a:gd name="connsiteY499" fmla="*/ 838200 h 1029652"/>
                <a:gd name="connsiteX500" fmla="*/ 992505 w 1617344"/>
                <a:gd name="connsiteY500" fmla="*/ 838200 h 1029652"/>
                <a:gd name="connsiteX501" fmla="*/ 992505 w 1617344"/>
                <a:gd name="connsiteY501" fmla="*/ 826770 h 1029652"/>
                <a:gd name="connsiteX502" fmla="*/ 990600 w 1617344"/>
                <a:gd name="connsiteY502" fmla="*/ 862965 h 1029652"/>
                <a:gd name="connsiteX503" fmla="*/ 1004888 w 1617344"/>
                <a:gd name="connsiteY503" fmla="*/ 862965 h 1029652"/>
                <a:gd name="connsiteX504" fmla="*/ 1004888 w 1617344"/>
                <a:gd name="connsiteY504" fmla="*/ 862965 h 1029652"/>
                <a:gd name="connsiteX505" fmla="*/ 1004888 w 1617344"/>
                <a:gd name="connsiteY505" fmla="*/ 865823 h 1029652"/>
                <a:gd name="connsiteX506" fmla="*/ 1003935 w 1617344"/>
                <a:gd name="connsiteY506" fmla="*/ 870585 h 1029652"/>
                <a:gd name="connsiteX507" fmla="*/ 1002982 w 1617344"/>
                <a:gd name="connsiteY507" fmla="*/ 871538 h 1029652"/>
                <a:gd name="connsiteX508" fmla="*/ 1001077 w 1617344"/>
                <a:gd name="connsiteY508" fmla="*/ 872490 h 1029652"/>
                <a:gd name="connsiteX509" fmla="*/ 998220 w 1617344"/>
                <a:gd name="connsiteY509" fmla="*/ 872490 h 1029652"/>
                <a:gd name="connsiteX510" fmla="*/ 995363 w 1617344"/>
                <a:gd name="connsiteY510" fmla="*/ 872490 h 1029652"/>
                <a:gd name="connsiteX511" fmla="*/ 993457 w 1617344"/>
                <a:gd name="connsiteY511" fmla="*/ 871538 h 1029652"/>
                <a:gd name="connsiteX512" fmla="*/ 991552 w 1617344"/>
                <a:gd name="connsiteY512" fmla="*/ 868680 h 1029652"/>
                <a:gd name="connsiteX513" fmla="*/ 990600 w 1617344"/>
                <a:gd name="connsiteY513" fmla="*/ 865823 h 1029652"/>
                <a:gd name="connsiteX514" fmla="*/ 990600 w 1617344"/>
                <a:gd name="connsiteY514" fmla="*/ 862965 h 1029652"/>
                <a:gd name="connsiteX515" fmla="*/ 990600 w 1617344"/>
                <a:gd name="connsiteY515" fmla="*/ 862965 h 1029652"/>
                <a:gd name="connsiteX516" fmla="*/ 977265 w 1617344"/>
                <a:gd name="connsiteY516" fmla="*/ 825818 h 1029652"/>
                <a:gd name="connsiteX517" fmla="*/ 977265 w 1617344"/>
                <a:gd name="connsiteY517" fmla="*/ 836295 h 1029652"/>
                <a:gd name="connsiteX518" fmla="*/ 964882 w 1617344"/>
                <a:gd name="connsiteY518" fmla="*/ 837248 h 1029652"/>
                <a:gd name="connsiteX519" fmla="*/ 963930 w 1617344"/>
                <a:gd name="connsiteY519" fmla="*/ 826770 h 1029652"/>
                <a:gd name="connsiteX520" fmla="*/ 977265 w 1617344"/>
                <a:gd name="connsiteY520" fmla="*/ 825818 h 1029652"/>
                <a:gd name="connsiteX521" fmla="*/ 962025 w 1617344"/>
                <a:gd name="connsiteY521" fmla="*/ 751523 h 1029652"/>
                <a:gd name="connsiteX522" fmla="*/ 961072 w 1617344"/>
                <a:gd name="connsiteY522" fmla="*/ 751523 h 1029652"/>
                <a:gd name="connsiteX523" fmla="*/ 961072 w 1617344"/>
                <a:gd name="connsiteY523" fmla="*/ 751523 h 1029652"/>
                <a:gd name="connsiteX524" fmla="*/ 961072 w 1617344"/>
                <a:gd name="connsiteY524" fmla="*/ 751523 h 1029652"/>
                <a:gd name="connsiteX525" fmla="*/ 961072 w 1617344"/>
                <a:gd name="connsiteY525" fmla="*/ 614363 h 1029652"/>
                <a:gd name="connsiteX526" fmla="*/ 962025 w 1617344"/>
                <a:gd name="connsiteY526" fmla="*/ 614363 h 1029652"/>
                <a:gd name="connsiteX527" fmla="*/ 962025 w 1617344"/>
                <a:gd name="connsiteY527" fmla="*/ 614363 h 1029652"/>
                <a:gd name="connsiteX528" fmla="*/ 962025 w 1617344"/>
                <a:gd name="connsiteY528" fmla="*/ 614363 h 1029652"/>
                <a:gd name="connsiteX529" fmla="*/ 962025 w 1617344"/>
                <a:gd name="connsiteY529" fmla="*/ 751523 h 1029652"/>
                <a:gd name="connsiteX530" fmla="*/ 964882 w 1617344"/>
                <a:gd name="connsiteY530" fmla="*/ 863918 h 1029652"/>
                <a:gd name="connsiteX531" fmla="*/ 976313 w 1617344"/>
                <a:gd name="connsiteY531" fmla="*/ 863918 h 1029652"/>
                <a:gd name="connsiteX532" fmla="*/ 978217 w 1617344"/>
                <a:gd name="connsiteY532" fmla="*/ 867728 h 1029652"/>
                <a:gd name="connsiteX533" fmla="*/ 976313 w 1617344"/>
                <a:gd name="connsiteY533" fmla="*/ 869633 h 1029652"/>
                <a:gd name="connsiteX534" fmla="*/ 969645 w 1617344"/>
                <a:gd name="connsiteY534" fmla="*/ 873443 h 1029652"/>
                <a:gd name="connsiteX535" fmla="*/ 969645 w 1617344"/>
                <a:gd name="connsiteY535" fmla="*/ 873443 h 1029652"/>
                <a:gd name="connsiteX536" fmla="*/ 969645 w 1617344"/>
                <a:gd name="connsiteY536" fmla="*/ 873443 h 1029652"/>
                <a:gd name="connsiteX537" fmla="*/ 967740 w 1617344"/>
                <a:gd name="connsiteY537" fmla="*/ 872490 h 1029652"/>
                <a:gd name="connsiteX538" fmla="*/ 965835 w 1617344"/>
                <a:gd name="connsiteY538" fmla="*/ 870585 h 1029652"/>
                <a:gd name="connsiteX539" fmla="*/ 962025 w 1617344"/>
                <a:gd name="connsiteY539" fmla="*/ 866775 h 1029652"/>
                <a:gd name="connsiteX540" fmla="*/ 964882 w 1617344"/>
                <a:gd name="connsiteY540" fmla="*/ 863918 h 1029652"/>
                <a:gd name="connsiteX541" fmla="*/ 977265 w 1617344"/>
                <a:gd name="connsiteY541" fmla="*/ 1012508 h 1029652"/>
                <a:gd name="connsiteX542" fmla="*/ 964882 w 1617344"/>
                <a:gd name="connsiteY542" fmla="*/ 1013460 h 1029652"/>
                <a:gd name="connsiteX543" fmla="*/ 963930 w 1617344"/>
                <a:gd name="connsiteY543" fmla="*/ 1002030 h 1029652"/>
                <a:gd name="connsiteX544" fmla="*/ 963930 w 1617344"/>
                <a:gd name="connsiteY544" fmla="*/ 1002030 h 1029652"/>
                <a:gd name="connsiteX545" fmla="*/ 977265 w 1617344"/>
                <a:gd name="connsiteY545" fmla="*/ 1002030 h 1029652"/>
                <a:gd name="connsiteX546" fmla="*/ 977265 w 1617344"/>
                <a:gd name="connsiteY546" fmla="*/ 1012508 h 1029652"/>
                <a:gd name="connsiteX547" fmla="*/ 974407 w 1617344"/>
                <a:gd name="connsiteY547" fmla="*/ 941070 h 1029652"/>
                <a:gd name="connsiteX548" fmla="*/ 964882 w 1617344"/>
                <a:gd name="connsiteY548" fmla="*/ 941070 h 1029652"/>
                <a:gd name="connsiteX549" fmla="*/ 966788 w 1617344"/>
                <a:gd name="connsiteY549" fmla="*/ 931545 h 1029652"/>
                <a:gd name="connsiteX550" fmla="*/ 970597 w 1617344"/>
                <a:gd name="connsiteY550" fmla="*/ 931545 h 1029652"/>
                <a:gd name="connsiteX551" fmla="*/ 972502 w 1617344"/>
                <a:gd name="connsiteY551" fmla="*/ 931545 h 1029652"/>
                <a:gd name="connsiteX552" fmla="*/ 974407 w 1617344"/>
                <a:gd name="connsiteY552" fmla="*/ 931545 h 1029652"/>
                <a:gd name="connsiteX553" fmla="*/ 974407 w 1617344"/>
                <a:gd name="connsiteY553" fmla="*/ 931545 h 1029652"/>
                <a:gd name="connsiteX554" fmla="*/ 974407 w 1617344"/>
                <a:gd name="connsiteY554" fmla="*/ 931545 h 1029652"/>
                <a:gd name="connsiteX555" fmla="*/ 974407 w 1617344"/>
                <a:gd name="connsiteY555" fmla="*/ 941070 h 1029652"/>
                <a:gd name="connsiteX556" fmla="*/ 976313 w 1617344"/>
                <a:gd name="connsiteY556" fmla="*/ 966788 h 1029652"/>
                <a:gd name="connsiteX557" fmla="*/ 976313 w 1617344"/>
                <a:gd name="connsiteY557" fmla="*/ 977265 h 1029652"/>
                <a:gd name="connsiteX558" fmla="*/ 963930 w 1617344"/>
                <a:gd name="connsiteY558" fmla="*/ 977265 h 1029652"/>
                <a:gd name="connsiteX559" fmla="*/ 963930 w 1617344"/>
                <a:gd name="connsiteY559" fmla="*/ 966788 h 1029652"/>
                <a:gd name="connsiteX560" fmla="*/ 976313 w 1617344"/>
                <a:gd name="connsiteY560" fmla="*/ 966788 h 1029652"/>
                <a:gd name="connsiteX561" fmla="*/ 974407 w 1617344"/>
                <a:gd name="connsiteY561" fmla="*/ 904875 h 1029652"/>
                <a:gd name="connsiteX562" fmla="*/ 969645 w 1617344"/>
                <a:gd name="connsiteY562" fmla="*/ 906780 h 1029652"/>
                <a:gd name="connsiteX563" fmla="*/ 963930 w 1617344"/>
                <a:gd name="connsiteY563" fmla="*/ 901065 h 1029652"/>
                <a:gd name="connsiteX564" fmla="*/ 975360 w 1617344"/>
                <a:gd name="connsiteY564" fmla="*/ 896303 h 1029652"/>
                <a:gd name="connsiteX565" fmla="*/ 975360 w 1617344"/>
                <a:gd name="connsiteY565" fmla="*/ 896303 h 1029652"/>
                <a:gd name="connsiteX566" fmla="*/ 975360 w 1617344"/>
                <a:gd name="connsiteY566" fmla="*/ 896303 h 1029652"/>
                <a:gd name="connsiteX567" fmla="*/ 977265 w 1617344"/>
                <a:gd name="connsiteY567" fmla="*/ 899160 h 1029652"/>
                <a:gd name="connsiteX568" fmla="*/ 979170 w 1617344"/>
                <a:gd name="connsiteY568" fmla="*/ 902018 h 1029652"/>
                <a:gd name="connsiteX569" fmla="*/ 974407 w 1617344"/>
                <a:gd name="connsiteY569" fmla="*/ 904875 h 1029652"/>
                <a:gd name="connsiteX570" fmla="*/ 987742 w 1617344"/>
                <a:gd name="connsiteY570" fmla="*/ 749618 h 1029652"/>
                <a:gd name="connsiteX571" fmla="*/ 986790 w 1617344"/>
                <a:gd name="connsiteY571" fmla="*/ 749618 h 1029652"/>
                <a:gd name="connsiteX572" fmla="*/ 986790 w 1617344"/>
                <a:gd name="connsiteY572" fmla="*/ 617220 h 1029652"/>
                <a:gd name="connsiteX573" fmla="*/ 987742 w 1617344"/>
                <a:gd name="connsiteY573" fmla="*/ 617220 h 1029652"/>
                <a:gd name="connsiteX574" fmla="*/ 987742 w 1617344"/>
                <a:gd name="connsiteY574" fmla="*/ 749618 h 1029652"/>
                <a:gd name="connsiteX575" fmla="*/ 990600 w 1617344"/>
                <a:gd name="connsiteY575" fmla="*/ 897255 h 1029652"/>
                <a:gd name="connsiteX576" fmla="*/ 1004888 w 1617344"/>
                <a:gd name="connsiteY576" fmla="*/ 897255 h 1029652"/>
                <a:gd name="connsiteX577" fmla="*/ 1004888 w 1617344"/>
                <a:gd name="connsiteY577" fmla="*/ 897255 h 1029652"/>
                <a:gd name="connsiteX578" fmla="*/ 1004888 w 1617344"/>
                <a:gd name="connsiteY578" fmla="*/ 900113 h 1029652"/>
                <a:gd name="connsiteX579" fmla="*/ 1004888 w 1617344"/>
                <a:gd name="connsiteY579" fmla="*/ 902970 h 1029652"/>
                <a:gd name="connsiteX580" fmla="*/ 1003935 w 1617344"/>
                <a:gd name="connsiteY580" fmla="*/ 906780 h 1029652"/>
                <a:gd name="connsiteX581" fmla="*/ 1000125 w 1617344"/>
                <a:gd name="connsiteY581" fmla="*/ 907733 h 1029652"/>
                <a:gd name="connsiteX582" fmla="*/ 998220 w 1617344"/>
                <a:gd name="connsiteY582" fmla="*/ 907733 h 1029652"/>
                <a:gd name="connsiteX583" fmla="*/ 996315 w 1617344"/>
                <a:gd name="connsiteY583" fmla="*/ 906780 h 1029652"/>
                <a:gd name="connsiteX584" fmla="*/ 993457 w 1617344"/>
                <a:gd name="connsiteY584" fmla="*/ 901065 h 1029652"/>
                <a:gd name="connsiteX585" fmla="*/ 990600 w 1617344"/>
                <a:gd name="connsiteY585" fmla="*/ 897255 h 1029652"/>
                <a:gd name="connsiteX586" fmla="*/ 990600 w 1617344"/>
                <a:gd name="connsiteY586" fmla="*/ 897255 h 1029652"/>
                <a:gd name="connsiteX587" fmla="*/ 991552 w 1617344"/>
                <a:gd name="connsiteY587" fmla="*/ 966788 h 1029652"/>
                <a:gd name="connsiteX588" fmla="*/ 1003935 w 1617344"/>
                <a:gd name="connsiteY588" fmla="*/ 966788 h 1029652"/>
                <a:gd name="connsiteX589" fmla="*/ 1003935 w 1617344"/>
                <a:gd name="connsiteY589" fmla="*/ 966788 h 1029652"/>
                <a:gd name="connsiteX590" fmla="*/ 1003935 w 1617344"/>
                <a:gd name="connsiteY590" fmla="*/ 971550 h 1029652"/>
                <a:gd name="connsiteX591" fmla="*/ 1003935 w 1617344"/>
                <a:gd name="connsiteY591" fmla="*/ 977265 h 1029652"/>
                <a:gd name="connsiteX592" fmla="*/ 1003935 w 1617344"/>
                <a:gd name="connsiteY592" fmla="*/ 977265 h 1029652"/>
                <a:gd name="connsiteX593" fmla="*/ 991552 w 1617344"/>
                <a:gd name="connsiteY593" fmla="*/ 977265 h 1029652"/>
                <a:gd name="connsiteX594" fmla="*/ 991552 w 1617344"/>
                <a:gd name="connsiteY594" fmla="*/ 977265 h 1029652"/>
                <a:gd name="connsiteX595" fmla="*/ 991552 w 1617344"/>
                <a:gd name="connsiteY595" fmla="*/ 971550 h 1029652"/>
                <a:gd name="connsiteX596" fmla="*/ 991552 w 1617344"/>
                <a:gd name="connsiteY596" fmla="*/ 966788 h 1029652"/>
                <a:gd name="connsiteX597" fmla="*/ 992505 w 1617344"/>
                <a:gd name="connsiteY597" fmla="*/ 1011555 h 1029652"/>
                <a:gd name="connsiteX598" fmla="*/ 992505 w 1617344"/>
                <a:gd name="connsiteY598" fmla="*/ 1011555 h 1029652"/>
                <a:gd name="connsiteX599" fmla="*/ 992505 w 1617344"/>
                <a:gd name="connsiteY599" fmla="*/ 1001078 h 1029652"/>
                <a:gd name="connsiteX600" fmla="*/ 992505 w 1617344"/>
                <a:gd name="connsiteY600" fmla="*/ 1001078 h 1029652"/>
                <a:gd name="connsiteX601" fmla="*/ 1004888 w 1617344"/>
                <a:gd name="connsiteY601" fmla="*/ 1001078 h 1029652"/>
                <a:gd name="connsiteX602" fmla="*/ 1004888 w 1617344"/>
                <a:gd name="connsiteY602" fmla="*/ 1001078 h 1029652"/>
                <a:gd name="connsiteX603" fmla="*/ 1004888 w 1617344"/>
                <a:gd name="connsiteY603" fmla="*/ 1005840 h 1029652"/>
                <a:gd name="connsiteX604" fmla="*/ 1005840 w 1617344"/>
                <a:gd name="connsiteY604" fmla="*/ 1011555 h 1029652"/>
                <a:gd name="connsiteX605" fmla="*/ 992505 w 1617344"/>
                <a:gd name="connsiteY605" fmla="*/ 1011555 h 1029652"/>
                <a:gd name="connsiteX606" fmla="*/ 1004888 w 1617344"/>
                <a:gd name="connsiteY606" fmla="*/ 934403 h 1029652"/>
                <a:gd name="connsiteX607" fmla="*/ 1003935 w 1617344"/>
                <a:gd name="connsiteY607" fmla="*/ 939165 h 1029652"/>
                <a:gd name="connsiteX608" fmla="*/ 1002982 w 1617344"/>
                <a:gd name="connsiteY608" fmla="*/ 941070 h 1029652"/>
                <a:gd name="connsiteX609" fmla="*/ 999172 w 1617344"/>
                <a:gd name="connsiteY609" fmla="*/ 942023 h 1029652"/>
                <a:gd name="connsiteX610" fmla="*/ 996315 w 1617344"/>
                <a:gd name="connsiteY610" fmla="*/ 942023 h 1029652"/>
                <a:gd name="connsiteX611" fmla="*/ 994410 w 1617344"/>
                <a:gd name="connsiteY611" fmla="*/ 941070 h 1029652"/>
                <a:gd name="connsiteX612" fmla="*/ 992505 w 1617344"/>
                <a:gd name="connsiteY612" fmla="*/ 937260 h 1029652"/>
                <a:gd name="connsiteX613" fmla="*/ 990600 w 1617344"/>
                <a:gd name="connsiteY613" fmla="*/ 931545 h 1029652"/>
                <a:gd name="connsiteX614" fmla="*/ 990600 w 1617344"/>
                <a:gd name="connsiteY614" fmla="*/ 931545 h 1029652"/>
                <a:gd name="connsiteX615" fmla="*/ 1004888 w 1617344"/>
                <a:gd name="connsiteY615" fmla="*/ 931545 h 1029652"/>
                <a:gd name="connsiteX616" fmla="*/ 1004888 w 1617344"/>
                <a:gd name="connsiteY616" fmla="*/ 931545 h 1029652"/>
                <a:gd name="connsiteX617" fmla="*/ 1004888 w 1617344"/>
                <a:gd name="connsiteY617" fmla="*/ 934403 h 1029652"/>
                <a:gd name="connsiteX618" fmla="*/ 1013460 w 1617344"/>
                <a:gd name="connsiteY618" fmla="*/ 748665 h 1029652"/>
                <a:gd name="connsiteX619" fmla="*/ 1013460 w 1617344"/>
                <a:gd name="connsiteY619" fmla="*/ 748665 h 1029652"/>
                <a:gd name="connsiteX620" fmla="*/ 1012507 w 1617344"/>
                <a:gd name="connsiteY620" fmla="*/ 614363 h 1029652"/>
                <a:gd name="connsiteX621" fmla="*/ 1013460 w 1617344"/>
                <a:gd name="connsiteY621" fmla="*/ 614363 h 1029652"/>
                <a:gd name="connsiteX622" fmla="*/ 1013460 w 1617344"/>
                <a:gd name="connsiteY622" fmla="*/ 748665 h 1029652"/>
                <a:gd name="connsiteX623" fmla="*/ 1031557 w 1617344"/>
                <a:gd name="connsiteY623" fmla="*/ 871538 h 1029652"/>
                <a:gd name="connsiteX624" fmla="*/ 1019175 w 1617344"/>
                <a:gd name="connsiteY624" fmla="*/ 871538 h 1029652"/>
                <a:gd name="connsiteX625" fmla="*/ 1019175 w 1617344"/>
                <a:gd name="connsiteY625" fmla="*/ 871538 h 1029652"/>
                <a:gd name="connsiteX626" fmla="*/ 1018222 w 1617344"/>
                <a:gd name="connsiteY626" fmla="*/ 863918 h 1029652"/>
                <a:gd name="connsiteX627" fmla="*/ 1023938 w 1617344"/>
                <a:gd name="connsiteY627" fmla="*/ 862013 h 1029652"/>
                <a:gd name="connsiteX628" fmla="*/ 1027747 w 1617344"/>
                <a:gd name="connsiteY628" fmla="*/ 862965 h 1029652"/>
                <a:gd name="connsiteX629" fmla="*/ 1031557 w 1617344"/>
                <a:gd name="connsiteY629" fmla="*/ 871538 h 1029652"/>
                <a:gd name="connsiteX630" fmla="*/ 1031557 w 1617344"/>
                <a:gd name="connsiteY630" fmla="*/ 871538 h 1029652"/>
                <a:gd name="connsiteX631" fmla="*/ 1032510 w 1617344"/>
                <a:gd name="connsiteY631" fmla="*/ 897255 h 1029652"/>
                <a:gd name="connsiteX632" fmla="*/ 1033463 w 1617344"/>
                <a:gd name="connsiteY632" fmla="*/ 902018 h 1029652"/>
                <a:gd name="connsiteX633" fmla="*/ 1031557 w 1617344"/>
                <a:gd name="connsiteY633" fmla="*/ 906780 h 1029652"/>
                <a:gd name="connsiteX634" fmla="*/ 1029652 w 1617344"/>
                <a:gd name="connsiteY634" fmla="*/ 907733 h 1029652"/>
                <a:gd name="connsiteX635" fmla="*/ 1027747 w 1617344"/>
                <a:gd name="connsiteY635" fmla="*/ 907733 h 1029652"/>
                <a:gd name="connsiteX636" fmla="*/ 1022985 w 1617344"/>
                <a:gd name="connsiteY636" fmla="*/ 907733 h 1029652"/>
                <a:gd name="connsiteX637" fmla="*/ 1021080 w 1617344"/>
                <a:gd name="connsiteY637" fmla="*/ 907733 h 1029652"/>
                <a:gd name="connsiteX638" fmla="*/ 1021080 w 1617344"/>
                <a:gd name="connsiteY638" fmla="*/ 907733 h 1029652"/>
                <a:gd name="connsiteX639" fmla="*/ 1021080 w 1617344"/>
                <a:gd name="connsiteY639" fmla="*/ 907733 h 1029652"/>
                <a:gd name="connsiteX640" fmla="*/ 1020127 w 1617344"/>
                <a:gd name="connsiteY640" fmla="*/ 901065 h 1029652"/>
                <a:gd name="connsiteX641" fmla="*/ 1022985 w 1617344"/>
                <a:gd name="connsiteY641" fmla="*/ 898208 h 1029652"/>
                <a:gd name="connsiteX642" fmla="*/ 1024890 w 1617344"/>
                <a:gd name="connsiteY642" fmla="*/ 898208 h 1029652"/>
                <a:gd name="connsiteX643" fmla="*/ 1027747 w 1617344"/>
                <a:gd name="connsiteY643" fmla="*/ 898208 h 1029652"/>
                <a:gd name="connsiteX644" fmla="*/ 1032510 w 1617344"/>
                <a:gd name="connsiteY644" fmla="*/ 897255 h 1029652"/>
                <a:gd name="connsiteX645" fmla="*/ 1032510 w 1617344"/>
                <a:gd name="connsiteY645" fmla="*/ 1012508 h 1029652"/>
                <a:gd name="connsiteX646" fmla="*/ 1032510 w 1617344"/>
                <a:gd name="connsiteY646" fmla="*/ 1012508 h 1029652"/>
                <a:gd name="connsiteX647" fmla="*/ 1019175 w 1617344"/>
                <a:gd name="connsiteY647" fmla="*/ 1012508 h 1029652"/>
                <a:gd name="connsiteX648" fmla="*/ 1019175 w 1617344"/>
                <a:gd name="connsiteY648" fmla="*/ 1012508 h 1029652"/>
                <a:gd name="connsiteX649" fmla="*/ 1019175 w 1617344"/>
                <a:gd name="connsiteY649" fmla="*/ 1002030 h 1029652"/>
                <a:gd name="connsiteX650" fmla="*/ 1019175 w 1617344"/>
                <a:gd name="connsiteY650" fmla="*/ 1002030 h 1029652"/>
                <a:gd name="connsiteX651" fmla="*/ 1032510 w 1617344"/>
                <a:gd name="connsiteY651" fmla="*/ 1002030 h 1029652"/>
                <a:gd name="connsiteX652" fmla="*/ 1032510 w 1617344"/>
                <a:gd name="connsiteY652" fmla="*/ 1002030 h 1029652"/>
                <a:gd name="connsiteX653" fmla="*/ 1032510 w 1617344"/>
                <a:gd name="connsiteY653" fmla="*/ 1012508 h 1029652"/>
                <a:gd name="connsiteX654" fmla="*/ 1020127 w 1617344"/>
                <a:gd name="connsiteY654" fmla="*/ 978218 h 1029652"/>
                <a:gd name="connsiteX655" fmla="*/ 1020127 w 1617344"/>
                <a:gd name="connsiteY655" fmla="*/ 966788 h 1029652"/>
                <a:gd name="connsiteX656" fmla="*/ 1020127 w 1617344"/>
                <a:gd name="connsiteY656" fmla="*/ 966788 h 1029652"/>
                <a:gd name="connsiteX657" fmla="*/ 1032510 w 1617344"/>
                <a:gd name="connsiteY657" fmla="*/ 966788 h 1029652"/>
                <a:gd name="connsiteX658" fmla="*/ 1032510 w 1617344"/>
                <a:gd name="connsiteY658" fmla="*/ 966788 h 1029652"/>
                <a:gd name="connsiteX659" fmla="*/ 1032510 w 1617344"/>
                <a:gd name="connsiteY659" fmla="*/ 978218 h 1029652"/>
                <a:gd name="connsiteX660" fmla="*/ 1032510 w 1617344"/>
                <a:gd name="connsiteY660" fmla="*/ 978218 h 1029652"/>
                <a:gd name="connsiteX661" fmla="*/ 1020127 w 1617344"/>
                <a:gd name="connsiteY661" fmla="*/ 978218 h 1029652"/>
                <a:gd name="connsiteX662" fmla="*/ 1020127 w 1617344"/>
                <a:gd name="connsiteY662" fmla="*/ 978218 h 1029652"/>
                <a:gd name="connsiteX663" fmla="*/ 1032510 w 1617344"/>
                <a:gd name="connsiteY663" fmla="*/ 941070 h 1029652"/>
                <a:gd name="connsiteX664" fmla="*/ 1020127 w 1617344"/>
                <a:gd name="connsiteY664" fmla="*/ 931545 h 1029652"/>
                <a:gd name="connsiteX665" fmla="*/ 1032510 w 1617344"/>
                <a:gd name="connsiteY665" fmla="*/ 941070 h 1029652"/>
                <a:gd name="connsiteX666" fmla="*/ 1033463 w 1617344"/>
                <a:gd name="connsiteY666" fmla="*/ 837248 h 1029652"/>
                <a:gd name="connsiteX667" fmla="*/ 1019175 w 1617344"/>
                <a:gd name="connsiteY667" fmla="*/ 837248 h 1029652"/>
                <a:gd name="connsiteX668" fmla="*/ 1019175 w 1617344"/>
                <a:gd name="connsiteY668" fmla="*/ 837248 h 1029652"/>
                <a:gd name="connsiteX669" fmla="*/ 1019175 w 1617344"/>
                <a:gd name="connsiteY669" fmla="*/ 826770 h 1029652"/>
                <a:gd name="connsiteX670" fmla="*/ 1024890 w 1617344"/>
                <a:gd name="connsiteY670" fmla="*/ 826770 h 1029652"/>
                <a:gd name="connsiteX671" fmla="*/ 1031557 w 1617344"/>
                <a:gd name="connsiteY671" fmla="*/ 826770 h 1029652"/>
                <a:gd name="connsiteX672" fmla="*/ 1032510 w 1617344"/>
                <a:gd name="connsiteY672" fmla="*/ 831533 h 1029652"/>
                <a:gd name="connsiteX673" fmla="*/ 1033463 w 1617344"/>
                <a:gd name="connsiteY673" fmla="*/ 837248 h 1029652"/>
                <a:gd name="connsiteX674" fmla="*/ 1033463 w 1617344"/>
                <a:gd name="connsiteY674" fmla="*/ 837248 h 1029652"/>
                <a:gd name="connsiteX675" fmla="*/ 1038225 w 1617344"/>
                <a:gd name="connsiteY675" fmla="*/ 749618 h 1029652"/>
                <a:gd name="connsiteX676" fmla="*/ 1038225 w 1617344"/>
                <a:gd name="connsiteY676" fmla="*/ 749618 h 1029652"/>
                <a:gd name="connsiteX677" fmla="*/ 1038225 w 1617344"/>
                <a:gd name="connsiteY677" fmla="*/ 749618 h 1029652"/>
                <a:gd name="connsiteX678" fmla="*/ 1038225 w 1617344"/>
                <a:gd name="connsiteY678" fmla="*/ 749618 h 1029652"/>
                <a:gd name="connsiteX679" fmla="*/ 1037272 w 1617344"/>
                <a:gd name="connsiteY679" fmla="*/ 615315 h 1029652"/>
                <a:gd name="connsiteX680" fmla="*/ 1037272 w 1617344"/>
                <a:gd name="connsiteY680" fmla="*/ 615315 h 1029652"/>
                <a:gd name="connsiteX681" fmla="*/ 1038225 w 1617344"/>
                <a:gd name="connsiteY681" fmla="*/ 615315 h 1029652"/>
                <a:gd name="connsiteX682" fmla="*/ 1038225 w 1617344"/>
                <a:gd name="connsiteY682" fmla="*/ 615315 h 1029652"/>
                <a:gd name="connsiteX683" fmla="*/ 1038225 w 1617344"/>
                <a:gd name="connsiteY683" fmla="*/ 749618 h 1029652"/>
                <a:gd name="connsiteX684" fmla="*/ 1106805 w 1617344"/>
                <a:gd name="connsiteY684" fmla="*/ 183833 h 1029652"/>
                <a:gd name="connsiteX685" fmla="*/ 1103948 w 1617344"/>
                <a:gd name="connsiteY685" fmla="*/ 186690 h 1029652"/>
                <a:gd name="connsiteX686" fmla="*/ 1102995 w 1617344"/>
                <a:gd name="connsiteY686" fmla="*/ 184785 h 1029652"/>
                <a:gd name="connsiteX687" fmla="*/ 1101090 w 1617344"/>
                <a:gd name="connsiteY687" fmla="*/ 180975 h 1029652"/>
                <a:gd name="connsiteX688" fmla="*/ 1101090 w 1617344"/>
                <a:gd name="connsiteY688" fmla="*/ 179070 h 1029652"/>
                <a:gd name="connsiteX689" fmla="*/ 1102995 w 1617344"/>
                <a:gd name="connsiteY689" fmla="*/ 173355 h 1029652"/>
                <a:gd name="connsiteX690" fmla="*/ 1103948 w 1617344"/>
                <a:gd name="connsiteY690" fmla="*/ 171450 h 1029652"/>
                <a:gd name="connsiteX691" fmla="*/ 1103948 w 1617344"/>
                <a:gd name="connsiteY691" fmla="*/ 171450 h 1029652"/>
                <a:gd name="connsiteX692" fmla="*/ 1103948 w 1617344"/>
                <a:gd name="connsiteY692" fmla="*/ 171450 h 1029652"/>
                <a:gd name="connsiteX693" fmla="*/ 1106805 w 1617344"/>
                <a:gd name="connsiteY693" fmla="*/ 175260 h 1029652"/>
                <a:gd name="connsiteX694" fmla="*/ 1110615 w 1617344"/>
                <a:gd name="connsiteY694" fmla="*/ 179070 h 1029652"/>
                <a:gd name="connsiteX695" fmla="*/ 1106805 w 1617344"/>
                <a:gd name="connsiteY695" fmla="*/ 183833 h 1029652"/>
                <a:gd name="connsiteX696" fmla="*/ 1122045 w 1617344"/>
                <a:gd name="connsiteY696" fmla="*/ 183833 h 1029652"/>
                <a:gd name="connsiteX697" fmla="*/ 1119188 w 1617344"/>
                <a:gd name="connsiteY697" fmla="*/ 186690 h 1029652"/>
                <a:gd name="connsiteX698" fmla="*/ 1119188 w 1617344"/>
                <a:gd name="connsiteY698" fmla="*/ 186690 h 1029652"/>
                <a:gd name="connsiteX699" fmla="*/ 1119188 w 1617344"/>
                <a:gd name="connsiteY699" fmla="*/ 186690 h 1029652"/>
                <a:gd name="connsiteX700" fmla="*/ 1113473 w 1617344"/>
                <a:gd name="connsiteY700" fmla="*/ 173355 h 1029652"/>
                <a:gd name="connsiteX701" fmla="*/ 1119188 w 1617344"/>
                <a:gd name="connsiteY701" fmla="*/ 171450 h 1029652"/>
                <a:gd name="connsiteX702" fmla="*/ 1121092 w 1617344"/>
                <a:gd name="connsiteY702" fmla="*/ 176213 h 1029652"/>
                <a:gd name="connsiteX703" fmla="*/ 1122998 w 1617344"/>
                <a:gd name="connsiteY703" fmla="*/ 180975 h 1029652"/>
                <a:gd name="connsiteX704" fmla="*/ 1122045 w 1617344"/>
                <a:gd name="connsiteY704" fmla="*/ 183833 h 1029652"/>
                <a:gd name="connsiteX705" fmla="*/ 1138238 w 1617344"/>
                <a:gd name="connsiteY705" fmla="*/ 186690 h 1029652"/>
                <a:gd name="connsiteX706" fmla="*/ 1136332 w 1617344"/>
                <a:gd name="connsiteY706" fmla="*/ 186690 h 1029652"/>
                <a:gd name="connsiteX707" fmla="*/ 1130617 w 1617344"/>
                <a:gd name="connsiteY707" fmla="*/ 185738 h 1029652"/>
                <a:gd name="connsiteX708" fmla="*/ 1136332 w 1617344"/>
                <a:gd name="connsiteY708" fmla="*/ 172403 h 1029652"/>
                <a:gd name="connsiteX709" fmla="*/ 1136332 w 1617344"/>
                <a:gd name="connsiteY709" fmla="*/ 172403 h 1029652"/>
                <a:gd name="connsiteX710" fmla="*/ 1136332 w 1617344"/>
                <a:gd name="connsiteY710" fmla="*/ 172403 h 1029652"/>
                <a:gd name="connsiteX711" fmla="*/ 1137285 w 1617344"/>
                <a:gd name="connsiteY711" fmla="*/ 174308 h 1029652"/>
                <a:gd name="connsiteX712" fmla="*/ 1140142 w 1617344"/>
                <a:gd name="connsiteY712" fmla="*/ 179070 h 1029652"/>
                <a:gd name="connsiteX713" fmla="*/ 1138238 w 1617344"/>
                <a:gd name="connsiteY713" fmla="*/ 186690 h 1029652"/>
                <a:gd name="connsiteX714" fmla="*/ 1155382 w 1617344"/>
                <a:gd name="connsiteY714" fmla="*/ 185738 h 1029652"/>
                <a:gd name="connsiteX715" fmla="*/ 1150620 w 1617344"/>
                <a:gd name="connsiteY715" fmla="*/ 186690 h 1029652"/>
                <a:gd name="connsiteX716" fmla="*/ 1147763 w 1617344"/>
                <a:gd name="connsiteY716" fmla="*/ 185738 h 1029652"/>
                <a:gd name="connsiteX717" fmla="*/ 1146810 w 1617344"/>
                <a:gd name="connsiteY717" fmla="*/ 182880 h 1029652"/>
                <a:gd name="connsiteX718" fmla="*/ 1146810 w 1617344"/>
                <a:gd name="connsiteY718" fmla="*/ 179070 h 1029652"/>
                <a:gd name="connsiteX719" fmla="*/ 1148715 w 1617344"/>
                <a:gd name="connsiteY719" fmla="*/ 175260 h 1029652"/>
                <a:gd name="connsiteX720" fmla="*/ 1151573 w 1617344"/>
                <a:gd name="connsiteY720" fmla="*/ 171450 h 1029652"/>
                <a:gd name="connsiteX721" fmla="*/ 1154430 w 1617344"/>
                <a:gd name="connsiteY721" fmla="*/ 173355 h 1029652"/>
                <a:gd name="connsiteX722" fmla="*/ 1155382 w 1617344"/>
                <a:gd name="connsiteY722" fmla="*/ 185738 h 1029652"/>
                <a:gd name="connsiteX723" fmla="*/ 1167765 w 1617344"/>
                <a:gd name="connsiteY723" fmla="*/ 186690 h 1029652"/>
                <a:gd name="connsiteX724" fmla="*/ 1163002 w 1617344"/>
                <a:gd name="connsiteY724" fmla="*/ 180023 h 1029652"/>
                <a:gd name="connsiteX725" fmla="*/ 1163002 w 1617344"/>
                <a:gd name="connsiteY725" fmla="*/ 178118 h 1029652"/>
                <a:gd name="connsiteX726" fmla="*/ 1166813 w 1617344"/>
                <a:gd name="connsiteY726" fmla="*/ 172403 h 1029652"/>
                <a:gd name="connsiteX727" fmla="*/ 1173480 w 1617344"/>
                <a:gd name="connsiteY727" fmla="*/ 179070 h 1029652"/>
                <a:gd name="connsiteX728" fmla="*/ 1167765 w 1617344"/>
                <a:gd name="connsiteY728" fmla="*/ 186690 h 1029652"/>
                <a:gd name="connsiteX729" fmla="*/ 1186815 w 1617344"/>
                <a:gd name="connsiteY729" fmla="*/ 180023 h 1029652"/>
                <a:gd name="connsiteX730" fmla="*/ 1183957 w 1617344"/>
                <a:gd name="connsiteY730" fmla="*/ 187643 h 1029652"/>
                <a:gd name="connsiteX731" fmla="*/ 1180148 w 1617344"/>
                <a:gd name="connsiteY731" fmla="*/ 186690 h 1029652"/>
                <a:gd name="connsiteX732" fmla="*/ 1180148 w 1617344"/>
                <a:gd name="connsiteY732" fmla="*/ 172403 h 1029652"/>
                <a:gd name="connsiteX733" fmla="*/ 1183005 w 1617344"/>
                <a:gd name="connsiteY733" fmla="*/ 170498 h 1029652"/>
                <a:gd name="connsiteX734" fmla="*/ 1183005 w 1617344"/>
                <a:gd name="connsiteY734" fmla="*/ 170498 h 1029652"/>
                <a:gd name="connsiteX735" fmla="*/ 1183005 w 1617344"/>
                <a:gd name="connsiteY735" fmla="*/ 170498 h 1029652"/>
                <a:gd name="connsiteX736" fmla="*/ 1183957 w 1617344"/>
                <a:gd name="connsiteY736" fmla="*/ 172403 h 1029652"/>
                <a:gd name="connsiteX737" fmla="*/ 1186815 w 1617344"/>
                <a:gd name="connsiteY737" fmla="*/ 175260 h 1029652"/>
                <a:gd name="connsiteX738" fmla="*/ 1186815 w 1617344"/>
                <a:gd name="connsiteY738" fmla="*/ 177165 h 1029652"/>
                <a:gd name="connsiteX739" fmla="*/ 1186815 w 1617344"/>
                <a:gd name="connsiteY739" fmla="*/ 180023 h 1029652"/>
                <a:gd name="connsiteX740" fmla="*/ 1226820 w 1617344"/>
                <a:gd name="connsiteY740" fmla="*/ 553403 h 1029652"/>
                <a:gd name="connsiteX741" fmla="*/ 1286827 w 1617344"/>
                <a:gd name="connsiteY741" fmla="*/ 553403 h 1029652"/>
                <a:gd name="connsiteX742" fmla="*/ 1276350 w 1617344"/>
                <a:gd name="connsiteY742" fmla="*/ 556260 h 1029652"/>
                <a:gd name="connsiteX743" fmla="*/ 1267777 w 1617344"/>
                <a:gd name="connsiteY743" fmla="*/ 557213 h 1029652"/>
                <a:gd name="connsiteX744" fmla="*/ 1258252 w 1617344"/>
                <a:gd name="connsiteY744" fmla="*/ 557213 h 1029652"/>
                <a:gd name="connsiteX745" fmla="*/ 1253490 w 1617344"/>
                <a:gd name="connsiteY745" fmla="*/ 557213 h 1029652"/>
                <a:gd name="connsiteX746" fmla="*/ 1248727 w 1617344"/>
                <a:gd name="connsiteY746" fmla="*/ 557213 h 1029652"/>
                <a:gd name="connsiteX747" fmla="*/ 1240155 w 1617344"/>
                <a:gd name="connsiteY747" fmla="*/ 556260 h 1029652"/>
                <a:gd name="connsiteX748" fmla="*/ 1236345 w 1617344"/>
                <a:gd name="connsiteY748" fmla="*/ 555308 h 1029652"/>
                <a:gd name="connsiteX749" fmla="*/ 1226820 w 1617344"/>
                <a:gd name="connsiteY749" fmla="*/ 553403 h 1029652"/>
                <a:gd name="connsiteX750" fmla="*/ 1226820 w 1617344"/>
                <a:gd name="connsiteY750" fmla="*/ 553403 h 1029652"/>
                <a:gd name="connsiteX751" fmla="*/ 1226820 w 1617344"/>
                <a:gd name="connsiteY751" fmla="*/ 818198 h 1029652"/>
                <a:gd name="connsiteX752" fmla="*/ 1226820 w 1617344"/>
                <a:gd name="connsiteY752" fmla="*/ 816293 h 1029652"/>
                <a:gd name="connsiteX753" fmla="*/ 1285875 w 1617344"/>
                <a:gd name="connsiteY753" fmla="*/ 816293 h 1029652"/>
                <a:gd name="connsiteX754" fmla="*/ 1285875 w 1617344"/>
                <a:gd name="connsiteY754" fmla="*/ 818198 h 1029652"/>
                <a:gd name="connsiteX755" fmla="*/ 1226820 w 1617344"/>
                <a:gd name="connsiteY755" fmla="*/ 818198 h 1029652"/>
                <a:gd name="connsiteX756" fmla="*/ 1284923 w 1617344"/>
                <a:gd name="connsiteY756" fmla="*/ 842963 h 1029652"/>
                <a:gd name="connsiteX757" fmla="*/ 1284923 w 1617344"/>
                <a:gd name="connsiteY757" fmla="*/ 844868 h 1029652"/>
                <a:gd name="connsiteX758" fmla="*/ 1226820 w 1617344"/>
                <a:gd name="connsiteY758" fmla="*/ 844868 h 1029652"/>
                <a:gd name="connsiteX759" fmla="*/ 1226820 w 1617344"/>
                <a:gd name="connsiteY759" fmla="*/ 844868 h 1029652"/>
                <a:gd name="connsiteX760" fmla="*/ 1226820 w 1617344"/>
                <a:gd name="connsiteY760" fmla="*/ 843915 h 1029652"/>
                <a:gd name="connsiteX761" fmla="*/ 1226820 w 1617344"/>
                <a:gd name="connsiteY761" fmla="*/ 842963 h 1029652"/>
                <a:gd name="connsiteX762" fmla="*/ 1226820 w 1617344"/>
                <a:gd name="connsiteY762" fmla="*/ 842963 h 1029652"/>
                <a:gd name="connsiteX763" fmla="*/ 1284923 w 1617344"/>
                <a:gd name="connsiteY763" fmla="*/ 842963 h 1029652"/>
                <a:gd name="connsiteX764" fmla="*/ 1284923 w 1617344"/>
                <a:gd name="connsiteY764" fmla="*/ 842963 h 1029652"/>
                <a:gd name="connsiteX765" fmla="*/ 1226820 w 1617344"/>
                <a:gd name="connsiteY765" fmla="*/ 791528 h 1029652"/>
                <a:gd name="connsiteX766" fmla="*/ 1226820 w 1617344"/>
                <a:gd name="connsiteY766" fmla="*/ 791528 h 1029652"/>
                <a:gd name="connsiteX767" fmla="*/ 1226820 w 1617344"/>
                <a:gd name="connsiteY767" fmla="*/ 788670 h 1029652"/>
                <a:gd name="connsiteX768" fmla="*/ 1285875 w 1617344"/>
                <a:gd name="connsiteY768" fmla="*/ 788670 h 1029652"/>
                <a:gd name="connsiteX769" fmla="*/ 1285875 w 1617344"/>
                <a:gd name="connsiteY769" fmla="*/ 791528 h 1029652"/>
                <a:gd name="connsiteX770" fmla="*/ 1226820 w 1617344"/>
                <a:gd name="connsiteY770" fmla="*/ 791528 h 1029652"/>
                <a:gd name="connsiteX771" fmla="*/ 1226820 w 1617344"/>
                <a:gd name="connsiteY771" fmla="*/ 764858 h 1029652"/>
                <a:gd name="connsiteX772" fmla="*/ 1226820 w 1617344"/>
                <a:gd name="connsiteY772" fmla="*/ 763905 h 1029652"/>
                <a:gd name="connsiteX773" fmla="*/ 1226820 w 1617344"/>
                <a:gd name="connsiteY773" fmla="*/ 762953 h 1029652"/>
                <a:gd name="connsiteX774" fmla="*/ 1226820 w 1617344"/>
                <a:gd name="connsiteY774" fmla="*/ 762953 h 1029652"/>
                <a:gd name="connsiteX775" fmla="*/ 1284923 w 1617344"/>
                <a:gd name="connsiteY775" fmla="*/ 762953 h 1029652"/>
                <a:gd name="connsiteX776" fmla="*/ 1284923 w 1617344"/>
                <a:gd name="connsiteY776" fmla="*/ 762953 h 1029652"/>
                <a:gd name="connsiteX777" fmla="*/ 1284923 w 1617344"/>
                <a:gd name="connsiteY777" fmla="*/ 763905 h 1029652"/>
                <a:gd name="connsiteX778" fmla="*/ 1284923 w 1617344"/>
                <a:gd name="connsiteY778" fmla="*/ 764858 h 1029652"/>
                <a:gd name="connsiteX779" fmla="*/ 1284923 w 1617344"/>
                <a:gd name="connsiteY779" fmla="*/ 764858 h 1029652"/>
                <a:gd name="connsiteX780" fmla="*/ 1226820 w 1617344"/>
                <a:gd name="connsiteY780" fmla="*/ 764858 h 1029652"/>
                <a:gd name="connsiteX781" fmla="*/ 1226820 w 1617344"/>
                <a:gd name="connsiteY781" fmla="*/ 764858 h 1029652"/>
                <a:gd name="connsiteX782" fmla="*/ 1226820 w 1617344"/>
                <a:gd name="connsiteY782" fmla="*/ 657225 h 1029652"/>
                <a:gd name="connsiteX783" fmla="*/ 1285875 w 1617344"/>
                <a:gd name="connsiteY783" fmla="*/ 657225 h 1029652"/>
                <a:gd name="connsiteX784" fmla="*/ 1285875 w 1617344"/>
                <a:gd name="connsiteY784" fmla="*/ 659130 h 1029652"/>
                <a:gd name="connsiteX785" fmla="*/ 1226820 w 1617344"/>
                <a:gd name="connsiteY785" fmla="*/ 659130 h 1029652"/>
                <a:gd name="connsiteX786" fmla="*/ 1226820 w 1617344"/>
                <a:gd name="connsiteY786" fmla="*/ 657225 h 1029652"/>
                <a:gd name="connsiteX787" fmla="*/ 1226820 w 1617344"/>
                <a:gd name="connsiteY787" fmla="*/ 657225 h 1029652"/>
                <a:gd name="connsiteX788" fmla="*/ 1226820 w 1617344"/>
                <a:gd name="connsiteY788" fmla="*/ 685800 h 1029652"/>
                <a:gd name="connsiteX789" fmla="*/ 1226820 w 1617344"/>
                <a:gd name="connsiteY789" fmla="*/ 685800 h 1029652"/>
                <a:gd name="connsiteX790" fmla="*/ 1226820 w 1617344"/>
                <a:gd name="connsiteY790" fmla="*/ 683895 h 1029652"/>
                <a:gd name="connsiteX791" fmla="*/ 1284923 w 1617344"/>
                <a:gd name="connsiteY791" fmla="*/ 683895 h 1029652"/>
                <a:gd name="connsiteX792" fmla="*/ 1284923 w 1617344"/>
                <a:gd name="connsiteY792" fmla="*/ 685800 h 1029652"/>
                <a:gd name="connsiteX793" fmla="*/ 1226820 w 1617344"/>
                <a:gd name="connsiteY793" fmla="*/ 685800 h 1029652"/>
                <a:gd name="connsiteX794" fmla="*/ 1285875 w 1617344"/>
                <a:gd name="connsiteY794" fmla="*/ 710565 h 1029652"/>
                <a:gd name="connsiteX795" fmla="*/ 1285875 w 1617344"/>
                <a:gd name="connsiteY795" fmla="*/ 712470 h 1029652"/>
                <a:gd name="connsiteX796" fmla="*/ 1285875 w 1617344"/>
                <a:gd name="connsiteY796" fmla="*/ 712470 h 1029652"/>
                <a:gd name="connsiteX797" fmla="*/ 1227773 w 1617344"/>
                <a:gd name="connsiteY797" fmla="*/ 712470 h 1029652"/>
                <a:gd name="connsiteX798" fmla="*/ 1227773 w 1617344"/>
                <a:gd name="connsiteY798" fmla="*/ 712470 h 1029652"/>
                <a:gd name="connsiteX799" fmla="*/ 1227773 w 1617344"/>
                <a:gd name="connsiteY799" fmla="*/ 710565 h 1029652"/>
                <a:gd name="connsiteX800" fmla="*/ 1285875 w 1617344"/>
                <a:gd name="connsiteY800" fmla="*/ 710565 h 1029652"/>
                <a:gd name="connsiteX801" fmla="*/ 1285875 w 1617344"/>
                <a:gd name="connsiteY801" fmla="*/ 736283 h 1029652"/>
                <a:gd name="connsiteX802" fmla="*/ 1285875 w 1617344"/>
                <a:gd name="connsiteY802" fmla="*/ 736283 h 1029652"/>
                <a:gd name="connsiteX803" fmla="*/ 1285875 w 1617344"/>
                <a:gd name="connsiteY803" fmla="*/ 737235 h 1029652"/>
                <a:gd name="connsiteX804" fmla="*/ 1285875 w 1617344"/>
                <a:gd name="connsiteY804" fmla="*/ 738188 h 1029652"/>
                <a:gd name="connsiteX805" fmla="*/ 1285875 w 1617344"/>
                <a:gd name="connsiteY805" fmla="*/ 738188 h 1029652"/>
                <a:gd name="connsiteX806" fmla="*/ 1226820 w 1617344"/>
                <a:gd name="connsiteY806" fmla="*/ 738188 h 1029652"/>
                <a:gd name="connsiteX807" fmla="*/ 1226820 w 1617344"/>
                <a:gd name="connsiteY807" fmla="*/ 738188 h 1029652"/>
                <a:gd name="connsiteX808" fmla="*/ 1226820 w 1617344"/>
                <a:gd name="connsiteY808" fmla="*/ 735330 h 1029652"/>
                <a:gd name="connsiteX809" fmla="*/ 1285875 w 1617344"/>
                <a:gd name="connsiteY809" fmla="*/ 736283 h 1029652"/>
                <a:gd name="connsiteX810" fmla="*/ 1226820 w 1617344"/>
                <a:gd name="connsiteY810" fmla="*/ 922020 h 1029652"/>
                <a:gd name="connsiteX811" fmla="*/ 1226820 w 1617344"/>
                <a:gd name="connsiteY811" fmla="*/ 922020 h 1029652"/>
                <a:gd name="connsiteX812" fmla="*/ 1226820 w 1617344"/>
                <a:gd name="connsiteY812" fmla="*/ 921068 h 1029652"/>
                <a:gd name="connsiteX813" fmla="*/ 1226820 w 1617344"/>
                <a:gd name="connsiteY813" fmla="*/ 920115 h 1029652"/>
                <a:gd name="connsiteX814" fmla="*/ 1226820 w 1617344"/>
                <a:gd name="connsiteY814" fmla="*/ 920115 h 1029652"/>
                <a:gd name="connsiteX815" fmla="*/ 1285875 w 1617344"/>
                <a:gd name="connsiteY815" fmla="*/ 920115 h 1029652"/>
                <a:gd name="connsiteX816" fmla="*/ 1285875 w 1617344"/>
                <a:gd name="connsiteY816" fmla="*/ 922973 h 1029652"/>
                <a:gd name="connsiteX817" fmla="*/ 1226820 w 1617344"/>
                <a:gd name="connsiteY817" fmla="*/ 922020 h 1029652"/>
                <a:gd name="connsiteX818" fmla="*/ 1226820 w 1617344"/>
                <a:gd name="connsiteY818" fmla="*/ 893445 h 1029652"/>
                <a:gd name="connsiteX819" fmla="*/ 1226820 w 1617344"/>
                <a:gd name="connsiteY819" fmla="*/ 893445 h 1029652"/>
                <a:gd name="connsiteX820" fmla="*/ 1284923 w 1617344"/>
                <a:gd name="connsiteY820" fmla="*/ 893445 h 1029652"/>
                <a:gd name="connsiteX821" fmla="*/ 1284923 w 1617344"/>
                <a:gd name="connsiteY821" fmla="*/ 895350 h 1029652"/>
                <a:gd name="connsiteX822" fmla="*/ 1284923 w 1617344"/>
                <a:gd name="connsiteY822" fmla="*/ 895350 h 1029652"/>
                <a:gd name="connsiteX823" fmla="*/ 1226820 w 1617344"/>
                <a:gd name="connsiteY823" fmla="*/ 895350 h 1029652"/>
                <a:gd name="connsiteX824" fmla="*/ 1226820 w 1617344"/>
                <a:gd name="connsiteY824" fmla="*/ 895350 h 1029652"/>
                <a:gd name="connsiteX825" fmla="*/ 1226820 w 1617344"/>
                <a:gd name="connsiteY825" fmla="*/ 893445 h 1029652"/>
                <a:gd name="connsiteX826" fmla="*/ 1283017 w 1617344"/>
                <a:gd name="connsiteY826" fmla="*/ 870585 h 1029652"/>
                <a:gd name="connsiteX827" fmla="*/ 1281113 w 1617344"/>
                <a:gd name="connsiteY827" fmla="*/ 871538 h 1029652"/>
                <a:gd name="connsiteX828" fmla="*/ 1279207 w 1617344"/>
                <a:gd name="connsiteY828" fmla="*/ 871538 h 1029652"/>
                <a:gd name="connsiteX829" fmla="*/ 1257300 w 1617344"/>
                <a:gd name="connsiteY829" fmla="*/ 872490 h 1029652"/>
                <a:gd name="connsiteX830" fmla="*/ 1231582 w 1617344"/>
                <a:gd name="connsiteY830" fmla="*/ 869633 h 1029652"/>
                <a:gd name="connsiteX831" fmla="*/ 1226820 w 1617344"/>
                <a:gd name="connsiteY831" fmla="*/ 865823 h 1029652"/>
                <a:gd name="connsiteX832" fmla="*/ 1285875 w 1617344"/>
                <a:gd name="connsiteY832" fmla="*/ 865823 h 1029652"/>
                <a:gd name="connsiteX833" fmla="*/ 1285875 w 1617344"/>
                <a:gd name="connsiteY833" fmla="*/ 865823 h 1029652"/>
                <a:gd name="connsiteX834" fmla="*/ 1286827 w 1617344"/>
                <a:gd name="connsiteY834" fmla="*/ 867728 h 1029652"/>
                <a:gd name="connsiteX835" fmla="*/ 1287780 w 1617344"/>
                <a:gd name="connsiteY835" fmla="*/ 869633 h 1029652"/>
                <a:gd name="connsiteX836" fmla="*/ 1283017 w 1617344"/>
                <a:gd name="connsiteY836" fmla="*/ 870585 h 1029652"/>
                <a:gd name="connsiteX837" fmla="*/ 1360170 w 1617344"/>
                <a:gd name="connsiteY837" fmla="*/ 418148 h 1029652"/>
                <a:gd name="connsiteX838" fmla="*/ 1360170 w 1617344"/>
                <a:gd name="connsiteY838" fmla="*/ 418148 h 1029652"/>
                <a:gd name="connsiteX839" fmla="*/ 1360170 w 1617344"/>
                <a:gd name="connsiteY839" fmla="*/ 418148 h 1029652"/>
                <a:gd name="connsiteX840" fmla="*/ 1360170 w 1617344"/>
                <a:gd name="connsiteY840" fmla="*/ 418148 h 1029652"/>
                <a:gd name="connsiteX841" fmla="*/ 1361123 w 1617344"/>
                <a:gd name="connsiteY841" fmla="*/ 513398 h 1029652"/>
                <a:gd name="connsiteX842" fmla="*/ 1360170 w 1617344"/>
                <a:gd name="connsiteY842" fmla="*/ 513398 h 1029652"/>
                <a:gd name="connsiteX843" fmla="*/ 1360170 w 1617344"/>
                <a:gd name="connsiteY843" fmla="*/ 418148 h 1029652"/>
                <a:gd name="connsiteX844" fmla="*/ 1361123 w 1617344"/>
                <a:gd name="connsiteY844" fmla="*/ 858203 h 1029652"/>
                <a:gd name="connsiteX845" fmla="*/ 1360170 w 1617344"/>
                <a:gd name="connsiteY845" fmla="*/ 858203 h 1029652"/>
                <a:gd name="connsiteX846" fmla="*/ 1360170 w 1617344"/>
                <a:gd name="connsiteY846" fmla="*/ 858203 h 1029652"/>
                <a:gd name="connsiteX847" fmla="*/ 1360170 w 1617344"/>
                <a:gd name="connsiteY847" fmla="*/ 858203 h 1029652"/>
                <a:gd name="connsiteX848" fmla="*/ 1360170 w 1617344"/>
                <a:gd name="connsiteY848" fmla="*/ 561975 h 1029652"/>
                <a:gd name="connsiteX849" fmla="*/ 1360170 w 1617344"/>
                <a:gd name="connsiteY849" fmla="*/ 561975 h 1029652"/>
                <a:gd name="connsiteX850" fmla="*/ 1360170 w 1617344"/>
                <a:gd name="connsiteY850" fmla="*/ 561975 h 1029652"/>
                <a:gd name="connsiteX851" fmla="*/ 1361123 w 1617344"/>
                <a:gd name="connsiteY851" fmla="*/ 561975 h 1029652"/>
                <a:gd name="connsiteX852" fmla="*/ 1361123 w 1617344"/>
                <a:gd name="connsiteY852" fmla="*/ 858203 h 102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Lst>
              <a:rect l="l" t="t" r="r" b="b"/>
              <a:pathLst>
                <a:path w="1617344" h="1029652">
                  <a:moveTo>
                    <a:pt x="1580198" y="222885"/>
                  </a:moveTo>
                  <a:cubicBezTo>
                    <a:pt x="1580198" y="218123"/>
                    <a:pt x="1579245" y="212408"/>
                    <a:pt x="1580198" y="206693"/>
                  </a:cubicBezTo>
                  <a:cubicBezTo>
                    <a:pt x="1583055" y="195263"/>
                    <a:pt x="1570673" y="192405"/>
                    <a:pt x="1568767" y="184785"/>
                  </a:cubicBezTo>
                  <a:cubicBezTo>
                    <a:pt x="1568767" y="184785"/>
                    <a:pt x="1561148" y="184785"/>
                    <a:pt x="1559242" y="186690"/>
                  </a:cubicBezTo>
                  <a:cubicBezTo>
                    <a:pt x="1550670" y="196215"/>
                    <a:pt x="1528763" y="195263"/>
                    <a:pt x="1520190" y="184785"/>
                  </a:cubicBezTo>
                  <a:cubicBezTo>
                    <a:pt x="1518285" y="196215"/>
                    <a:pt x="1515427" y="207645"/>
                    <a:pt x="1513523" y="219075"/>
                  </a:cubicBezTo>
                  <a:cubicBezTo>
                    <a:pt x="1502092" y="219075"/>
                    <a:pt x="1489710" y="219075"/>
                    <a:pt x="1476375" y="219075"/>
                  </a:cubicBezTo>
                  <a:cubicBezTo>
                    <a:pt x="1475423" y="222885"/>
                    <a:pt x="1474470" y="226695"/>
                    <a:pt x="1473517" y="230505"/>
                  </a:cubicBezTo>
                  <a:cubicBezTo>
                    <a:pt x="1471613" y="230505"/>
                    <a:pt x="1469707" y="230505"/>
                    <a:pt x="1467802" y="231458"/>
                  </a:cubicBezTo>
                  <a:cubicBezTo>
                    <a:pt x="1463992" y="233363"/>
                    <a:pt x="1457325" y="235268"/>
                    <a:pt x="1456373" y="237173"/>
                  </a:cubicBezTo>
                  <a:cubicBezTo>
                    <a:pt x="1455420" y="243840"/>
                    <a:pt x="1450657" y="252413"/>
                    <a:pt x="1460182" y="257175"/>
                  </a:cubicBezTo>
                  <a:cubicBezTo>
                    <a:pt x="1462088" y="258128"/>
                    <a:pt x="1463992" y="261938"/>
                    <a:pt x="1463992" y="264795"/>
                  </a:cubicBezTo>
                  <a:cubicBezTo>
                    <a:pt x="1463992" y="325755"/>
                    <a:pt x="1463992" y="385763"/>
                    <a:pt x="1463992" y="447675"/>
                  </a:cubicBezTo>
                  <a:cubicBezTo>
                    <a:pt x="1461135" y="447675"/>
                    <a:pt x="1457325" y="448628"/>
                    <a:pt x="1454467" y="448628"/>
                  </a:cubicBezTo>
                  <a:cubicBezTo>
                    <a:pt x="1453515" y="447675"/>
                    <a:pt x="1453515" y="446723"/>
                    <a:pt x="1453515" y="445770"/>
                  </a:cubicBezTo>
                  <a:cubicBezTo>
                    <a:pt x="1453515" y="428625"/>
                    <a:pt x="1452563" y="411480"/>
                    <a:pt x="1452563" y="394335"/>
                  </a:cubicBezTo>
                  <a:cubicBezTo>
                    <a:pt x="1452563" y="393383"/>
                    <a:pt x="1453515" y="391478"/>
                    <a:pt x="1452563" y="391478"/>
                  </a:cubicBezTo>
                  <a:cubicBezTo>
                    <a:pt x="1448752" y="388620"/>
                    <a:pt x="1443038" y="387668"/>
                    <a:pt x="1444942" y="380048"/>
                  </a:cubicBezTo>
                  <a:cubicBezTo>
                    <a:pt x="1445895" y="375285"/>
                    <a:pt x="1444942" y="370523"/>
                    <a:pt x="1444942" y="364808"/>
                  </a:cubicBezTo>
                  <a:cubicBezTo>
                    <a:pt x="1431607" y="364808"/>
                    <a:pt x="1419225" y="364808"/>
                    <a:pt x="1405890" y="364808"/>
                  </a:cubicBezTo>
                  <a:cubicBezTo>
                    <a:pt x="1405890" y="351473"/>
                    <a:pt x="1405890" y="339090"/>
                    <a:pt x="1405890" y="327660"/>
                  </a:cubicBezTo>
                  <a:cubicBezTo>
                    <a:pt x="1393507" y="320040"/>
                    <a:pt x="1377315" y="332423"/>
                    <a:pt x="1369695" y="319088"/>
                  </a:cubicBezTo>
                  <a:cubicBezTo>
                    <a:pt x="1363980" y="322898"/>
                    <a:pt x="1358265" y="325755"/>
                    <a:pt x="1351598" y="329565"/>
                  </a:cubicBezTo>
                  <a:cubicBezTo>
                    <a:pt x="1348740" y="323850"/>
                    <a:pt x="1347788" y="320993"/>
                    <a:pt x="1346835" y="318135"/>
                  </a:cubicBezTo>
                  <a:cubicBezTo>
                    <a:pt x="1345882" y="318135"/>
                    <a:pt x="1343977" y="318135"/>
                    <a:pt x="1343025" y="318135"/>
                  </a:cubicBezTo>
                  <a:cubicBezTo>
                    <a:pt x="1343025" y="325755"/>
                    <a:pt x="1343025" y="332423"/>
                    <a:pt x="1343025" y="340043"/>
                  </a:cubicBezTo>
                  <a:cubicBezTo>
                    <a:pt x="1343025" y="344805"/>
                    <a:pt x="1344930" y="351473"/>
                    <a:pt x="1337310" y="354330"/>
                  </a:cubicBezTo>
                  <a:cubicBezTo>
                    <a:pt x="1336357" y="354330"/>
                    <a:pt x="1336357" y="359093"/>
                    <a:pt x="1336357" y="360998"/>
                  </a:cubicBezTo>
                  <a:cubicBezTo>
                    <a:pt x="1336357" y="364808"/>
                    <a:pt x="1337310" y="368618"/>
                    <a:pt x="1337310" y="373380"/>
                  </a:cubicBezTo>
                  <a:cubicBezTo>
                    <a:pt x="1333500" y="372428"/>
                    <a:pt x="1330642" y="373380"/>
                    <a:pt x="1328738" y="372428"/>
                  </a:cubicBezTo>
                  <a:cubicBezTo>
                    <a:pt x="1326832" y="370523"/>
                    <a:pt x="1324927" y="365760"/>
                    <a:pt x="1323023" y="365760"/>
                  </a:cubicBezTo>
                  <a:cubicBezTo>
                    <a:pt x="1314450" y="364808"/>
                    <a:pt x="1305877" y="365760"/>
                    <a:pt x="1298257" y="366713"/>
                  </a:cubicBezTo>
                  <a:cubicBezTo>
                    <a:pt x="1297305" y="366713"/>
                    <a:pt x="1295400" y="369570"/>
                    <a:pt x="1295400" y="372428"/>
                  </a:cubicBezTo>
                  <a:cubicBezTo>
                    <a:pt x="1288732" y="412433"/>
                    <a:pt x="1289685" y="452438"/>
                    <a:pt x="1291590" y="492443"/>
                  </a:cubicBezTo>
                  <a:cubicBezTo>
                    <a:pt x="1292542" y="507683"/>
                    <a:pt x="1291590" y="523875"/>
                    <a:pt x="1291590" y="539115"/>
                  </a:cubicBezTo>
                  <a:cubicBezTo>
                    <a:pt x="1290638" y="539115"/>
                    <a:pt x="1289685" y="539115"/>
                    <a:pt x="1288732" y="539115"/>
                  </a:cubicBezTo>
                  <a:cubicBezTo>
                    <a:pt x="1288732" y="526733"/>
                    <a:pt x="1288732" y="515303"/>
                    <a:pt x="1288732" y="501015"/>
                  </a:cubicBezTo>
                  <a:cubicBezTo>
                    <a:pt x="1274445" y="501015"/>
                    <a:pt x="1261110" y="501015"/>
                    <a:pt x="1246823" y="501015"/>
                  </a:cubicBezTo>
                  <a:cubicBezTo>
                    <a:pt x="1246823" y="485775"/>
                    <a:pt x="1246823" y="471488"/>
                    <a:pt x="1246823" y="457200"/>
                  </a:cubicBezTo>
                  <a:cubicBezTo>
                    <a:pt x="1246823" y="449580"/>
                    <a:pt x="1244917" y="445770"/>
                    <a:pt x="1236345" y="445770"/>
                  </a:cubicBezTo>
                  <a:cubicBezTo>
                    <a:pt x="1233488" y="445770"/>
                    <a:pt x="1229677" y="440055"/>
                    <a:pt x="1229677" y="437198"/>
                  </a:cubicBezTo>
                  <a:cubicBezTo>
                    <a:pt x="1228725" y="426720"/>
                    <a:pt x="1229677" y="417195"/>
                    <a:pt x="1229677" y="406718"/>
                  </a:cubicBezTo>
                  <a:cubicBezTo>
                    <a:pt x="1211580" y="401955"/>
                    <a:pt x="1210627" y="403860"/>
                    <a:pt x="1210627" y="419100"/>
                  </a:cubicBezTo>
                  <a:cubicBezTo>
                    <a:pt x="1210627" y="444818"/>
                    <a:pt x="1210627" y="471488"/>
                    <a:pt x="1210627" y="498158"/>
                  </a:cubicBezTo>
                  <a:cubicBezTo>
                    <a:pt x="1203007" y="498158"/>
                    <a:pt x="1199198" y="498158"/>
                    <a:pt x="1193482" y="498158"/>
                  </a:cubicBezTo>
                  <a:cubicBezTo>
                    <a:pt x="1193482" y="494348"/>
                    <a:pt x="1193482" y="490538"/>
                    <a:pt x="1193482" y="486728"/>
                  </a:cubicBezTo>
                  <a:cubicBezTo>
                    <a:pt x="1193482" y="378143"/>
                    <a:pt x="1192530" y="268605"/>
                    <a:pt x="1192530" y="160020"/>
                  </a:cubicBezTo>
                  <a:cubicBezTo>
                    <a:pt x="1192530" y="140018"/>
                    <a:pt x="1192530" y="140018"/>
                    <a:pt x="1172527" y="139065"/>
                  </a:cubicBezTo>
                  <a:cubicBezTo>
                    <a:pt x="1170623" y="139065"/>
                    <a:pt x="1168717" y="139065"/>
                    <a:pt x="1165860" y="138113"/>
                  </a:cubicBezTo>
                  <a:cubicBezTo>
                    <a:pt x="1165860" y="132398"/>
                    <a:pt x="1164907" y="127635"/>
                    <a:pt x="1165860" y="121920"/>
                  </a:cubicBezTo>
                  <a:cubicBezTo>
                    <a:pt x="1166813" y="109538"/>
                    <a:pt x="1159192" y="106680"/>
                    <a:pt x="1150620" y="100965"/>
                  </a:cubicBezTo>
                  <a:cubicBezTo>
                    <a:pt x="1143000" y="96203"/>
                    <a:pt x="1137285" y="88583"/>
                    <a:pt x="1127760" y="88583"/>
                  </a:cubicBezTo>
                  <a:cubicBezTo>
                    <a:pt x="1126807" y="88583"/>
                    <a:pt x="1125855" y="81915"/>
                    <a:pt x="1125855" y="78105"/>
                  </a:cubicBezTo>
                  <a:cubicBezTo>
                    <a:pt x="1125855" y="73343"/>
                    <a:pt x="1125855" y="69533"/>
                    <a:pt x="1125855" y="64770"/>
                  </a:cubicBezTo>
                  <a:cubicBezTo>
                    <a:pt x="1124902" y="64770"/>
                    <a:pt x="1122998" y="63818"/>
                    <a:pt x="1122045" y="63818"/>
                  </a:cubicBezTo>
                  <a:cubicBezTo>
                    <a:pt x="1120140" y="67628"/>
                    <a:pt x="1115377" y="72390"/>
                    <a:pt x="1116330" y="76200"/>
                  </a:cubicBezTo>
                  <a:cubicBezTo>
                    <a:pt x="1120140" y="92393"/>
                    <a:pt x="1107757" y="100965"/>
                    <a:pt x="1099185" y="111443"/>
                  </a:cubicBezTo>
                  <a:cubicBezTo>
                    <a:pt x="1097280" y="113348"/>
                    <a:pt x="1094423" y="116205"/>
                    <a:pt x="1094423" y="119063"/>
                  </a:cubicBezTo>
                  <a:cubicBezTo>
                    <a:pt x="1098232" y="136208"/>
                    <a:pt x="1085850" y="143828"/>
                    <a:pt x="1074420" y="149543"/>
                  </a:cubicBezTo>
                  <a:cubicBezTo>
                    <a:pt x="1062038" y="156210"/>
                    <a:pt x="1058227" y="165735"/>
                    <a:pt x="1058227" y="179070"/>
                  </a:cubicBezTo>
                  <a:cubicBezTo>
                    <a:pt x="1059180" y="250508"/>
                    <a:pt x="1059180" y="321945"/>
                    <a:pt x="1059180" y="392430"/>
                  </a:cubicBezTo>
                  <a:cubicBezTo>
                    <a:pt x="1059180" y="415290"/>
                    <a:pt x="1059180" y="438150"/>
                    <a:pt x="1058227" y="461010"/>
                  </a:cubicBezTo>
                  <a:cubicBezTo>
                    <a:pt x="1058227" y="463868"/>
                    <a:pt x="1055370" y="467678"/>
                    <a:pt x="1054417" y="470535"/>
                  </a:cubicBezTo>
                  <a:cubicBezTo>
                    <a:pt x="1053465" y="470535"/>
                    <a:pt x="1052513" y="469583"/>
                    <a:pt x="1051560" y="469583"/>
                  </a:cubicBezTo>
                  <a:cubicBezTo>
                    <a:pt x="1051560" y="453390"/>
                    <a:pt x="1051560" y="438150"/>
                    <a:pt x="1051560" y="421958"/>
                  </a:cubicBezTo>
                  <a:cubicBezTo>
                    <a:pt x="1051560" y="414338"/>
                    <a:pt x="1048702" y="410528"/>
                    <a:pt x="1040130" y="410528"/>
                  </a:cubicBezTo>
                  <a:cubicBezTo>
                    <a:pt x="1018222" y="411480"/>
                    <a:pt x="995363" y="410528"/>
                    <a:pt x="971550" y="410528"/>
                  </a:cubicBezTo>
                  <a:cubicBezTo>
                    <a:pt x="971550" y="428625"/>
                    <a:pt x="971550" y="444818"/>
                    <a:pt x="971550" y="461010"/>
                  </a:cubicBezTo>
                  <a:cubicBezTo>
                    <a:pt x="971550" y="480060"/>
                    <a:pt x="971550" y="500063"/>
                    <a:pt x="971550" y="519113"/>
                  </a:cubicBezTo>
                  <a:cubicBezTo>
                    <a:pt x="971550" y="521970"/>
                    <a:pt x="969645" y="524828"/>
                    <a:pt x="967740" y="526733"/>
                  </a:cubicBezTo>
                  <a:cubicBezTo>
                    <a:pt x="965835" y="526733"/>
                    <a:pt x="964882" y="525780"/>
                    <a:pt x="962977" y="525780"/>
                  </a:cubicBezTo>
                  <a:cubicBezTo>
                    <a:pt x="962977" y="500063"/>
                    <a:pt x="962977" y="474345"/>
                    <a:pt x="962977" y="448628"/>
                  </a:cubicBezTo>
                  <a:cubicBezTo>
                    <a:pt x="959167" y="447675"/>
                    <a:pt x="957263" y="447675"/>
                    <a:pt x="955357" y="447675"/>
                  </a:cubicBezTo>
                  <a:cubicBezTo>
                    <a:pt x="953452" y="447675"/>
                    <a:pt x="951547" y="447675"/>
                    <a:pt x="949642" y="448628"/>
                  </a:cubicBezTo>
                  <a:cubicBezTo>
                    <a:pt x="947738" y="475298"/>
                    <a:pt x="946785" y="501015"/>
                    <a:pt x="944880" y="526733"/>
                  </a:cubicBezTo>
                  <a:cubicBezTo>
                    <a:pt x="942975" y="526733"/>
                    <a:pt x="942022" y="526733"/>
                    <a:pt x="940117" y="526733"/>
                  </a:cubicBezTo>
                  <a:cubicBezTo>
                    <a:pt x="940117" y="521970"/>
                    <a:pt x="939165" y="516255"/>
                    <a:pt x="940117" y="511493"/>
                  </a:cubicBezTo>
                  <a:cubicBezTo>
                    <a:pt x="943927" y="496253"/>
                    <a:pt x="931545" y="486728"/>
                    <a:pt x="930592" y="472440"/>
                  </a:cubicBezTo>
                  <a:cubicBezTo>
                    <a:pt x="930592" y="471488"/>
                    <a:pt x="927735" y="469583"/>
                    <a:pt x="927735" y="470535"/>
                  </a:cubicBezTo>
                  <a:cubicBezTo>
                    <a:pt x="925830" y="470535"/>
                    <a:pt x="923925" y="472440"/>
                    <a:pt x="923925" y="473393"/>
                  </a:cubicBezTo>
                  <a:cubicBezTo>
                    <a:pt x="922972" y="477203"/>
                    <a:pt x="922972" y="481965"/>
                    <a:pt x="922972" y="486728"/>
                  </a:cubicBezTo>
                  <a:cubicBezTo>
                    <a:pt x="909638" y="485775"/>
                    <a:pt x="910590" y="494348"/>
                    <a:pt x="909638" y="503873"/>
                  </a:cubicBezTo>
                  <a:cubicBezTo>
                    <a:pt x="901065" y="604838"/>
                    <a:pt x="907732" y="704850"/>
                    <a:pt x="905827" y="805815"/>
                  </a:cubicBezTo>
                  <a:cubicBezTo>
                    <a:pt x="905827" y="807720"/>
                    <a:pt x="905827" y="808673"/>
                    <a:pt x="904875" y="810578"/>
                  </a:cubicBezTo>
                  <a:cubicBezTo>
                    <a:pt x="902017" y="811530"/>
                    <a:pt x="899160" y="811530"/>
                    <a:pt x="895350" y="813435"/>
                  </a:cubicBezTo>
                  <a:cubicBezTo>
                    <a:pt x="895350" y="822960"/>
                    <a:pt x="895350" y="833438"/>
                    <a:pt x="895350" y="842963"/>
                  </a:cubicBezTo>
                  <a:cubicBezTo>
                    <a:pt x="894397" y="842963"/>
                    <a:pt x="893445" y="842963"/>
                    <a:pt x="892492" y="842963"/>
                  </a:cubicBezTo>
                  <a:cubicBezTo>
                    <a:pt x="892492" y="827723"/>
                    <a:pt x="892492" y="813435"/>
                    <a:pt x="892492" y="798195"/>
                  </a:cubicBezTo>
                  <a:cubicBezTo>
                    <a:pt x="892492" y="651510"/>
                    <a:pt x="892492" y="505778"/>
                    <a:pt x="892492" y="359093"/>
                  </a:cubicBezTo>
                  <a:cubicBezTo>
                    <a:pt x="892492" y="340995"/>
                    <a:pt x="892492" y="340995"/>
                    <a:pt x="874395" y="340043"/>
                  </a:cubicBezTo>
                  <a:cubicBezTo>
                    <a:pt x="871538" y="340043"/>
                    <a:pt x="868680" y="340043"/>
                    <a:pt x="863917" y="339090"/>
                  </a:cubicBezTo>
                  <a:cubicBezTo>
                    <a:pt x="863917" y="321945"/>
                    <a:pt x="863917" y="304800"/>
                    <a:pt x="863917" y="286703"/>
                  </a:cubicBezTo>
                  <a:cubicBezTo>
                    <a:pt x="842963" y="286703"/>
                    <a:pt x="822960" y="286703"/>
                    <a:pt x="801052" y="286703"/>
                  </a:cubicBezTo>
                  <a:cubicBezTo>
                    <a:pt x="801052" y="280988"/>
                    <a:pt x="801052" y="276225"/>
                    <a:pt x="801052" y="271463"/>
                  </a:cubicBezTo>
                  <a:cubicBezTo>
                    <a:pt x="801052" y="235268"/>
                    <a:pt x="802957" y="199073"/>
                    <a:pt x="800100" y="162878"/>
                  </a:cubicBezTo>
                  <a:cubicBezTo>
                    <a:pt x="799147" y="140018"/>
                    <a:pt x="792480" y="118110"/>
                    <a:pt x="788670" y="95250"/>
                  </a:cubicBezTo>
                  <a:cubicBezTo>
                    <a:pt x="786765" y="86678"/>
                    <a:pt x="787717" y="77153"/>
                    <a:pt x="785813" y="68580"/>
                  </a:cubicBezTo>
                  <a:cubicBezTo>
                    <a:pt x="784860" y="65723"/>
                    <a:pt x="782002" y="62865"/>
                    <a:pt x="780097" y="60008"/>
                  </a:cubicBezTo>
                  <a:cubicBezTo>
                    <a:pt x="776288" y="62865"/>
                    <a:pt x="771525" y="65723"/>
                    <a:pt x="770572" y="69533"/>
                  </a:cubicBezTo>
                  <a:cubicBezTo>
                    <a:pt x="768667" y="76200"/>
                    <a:pt x="767715" y="81915"/>
                    <a:pt x="762952" y="88583"/>
                  </a:cubicBezTo>
                  <a:cubicBezTo>
                    <a:pt x="755332" y="100013"/>
                    <a:pt x="751522" y="116205"/>
                    <a:pt x="750570" y="130493"/>
                  </a:cubicBezTo>
                  <a:cubicBezTo>
                    <a:pt x="748665" y="173355"/>
                    <a:pt x="748665" y="216218"/>
                    <a:pt x="747713" y="259080"/>
                  </a:cubicBezTo>
                  <a:cubicBezTo>
                    <a:pt x="747713" y="261938"/>
                    <a:pt x="746760" y="264795"/>
                    <a:pt x="744855" y="266700"/>
                  </a:cubicBezTo>
                  <a:cubicBezTo>
                    <a:pt x="744855" y="260985"/>
                    <a:pt x="744855" y="255270"/>
                    <a:pt x="744855" y="249555"/>
                  </a:cubicBezTo>
                  <a:cubicBezTo>
                    <a:pt x="744855" y="237173"/>
                    <a:pt x="739140" y="231458"/>
                    <a:pt x="726757" y="231458"/>
                  </a:cubicBezTo>
                  <a:cubicBezTo>
                    <a:pt x="701992" y="231458"/>
                    <a:pt x="706755" y="229553"/>
                    <a:pt x="705802" y="252413"/>
                  </a:cubicBezTo>
                  <a:cubicBezTo>
                    <a:pt x="703897" y="293370"/>
                    <a:pt x="701992" y="335280"/>
                    <a:pt x="700088" y="376238"/>
                  </a:cubicBezTo>
                  <a:cubicBezTo>
                    <a:pt x="685800" y="387668"/>
                    <a:pt x="681038" y="404813"/>
                    <a:pt x="681990" y="422910"/>
                  </a:cubicBezTo>
                  <a:cubicBezTo>
                    <a:pt x="677227" y="422910"/>
                    <a:pt x="673417" y="422910"/>
                    <a:pt x="668655" y="422910"/>
                  </a:cubicBezTo>
                  <a:cubicBezTo>
                    <a:pt x="667702" y="418148"/>
                    <a:pt x="667702" y="412433"/>
                    <a:pt x="666750" y="405765"/>
                  </a:cubicBezTo>
                  <a:cubicBezTo>
                    <a:pt x="658177" y="405765"/>
                    <a:pt x="650557" y="405765"/>
                    <a:pt x="641985" y="405765"/>
                  </a:cubicBezTo>
                  <a:cubicBezTo>
                    <a:pt x="638175" y="390525"/>
                    <a:pt x="635317" y="376238"/>
                    <a:pt x="631507" y="362903"/>
                  </a:cubicBezTo>
                  <a:cubicBezTo>
                    <a:pt x="630555" y="362903"/>
                    <a:pt x="628650" y="362903"/>
                    <a:pt x="627697" y="362903"/>
                  </a:cubicBezTo>
                  <a:cubicBezTo>
                    <a:pt x="623888" y="377190"/>
                    <a:pt x="620077" y="391478"/>
                    <a:pt x="616267" y="405765"/>
                  </a:cubicBezTo>
                  <a:cubicBezTo>
                    <a:pt x="612457" y="405765"/>
                    <a:pt x="609600" y="405765"/>
                    <a:pt x="604838" y="405765"/>
                  </a:cubicBezTo>
                  <a:cubicBezTo>
                    <a:pt x="603885" y="401003"/>
                    <a:pt x="601980" y="395288"/>
                    <a:pt x="601980" y="389573"/>
                  </a:cubicBezTo>
                  <a:cubicBezTo>
                    <a:pt x="601980" y="384810"/>
                    <a:pt x="603885" y="379095"/>
                    <a:pt x="603885" y="374333"/>
                  </a:cubicBezTo>
                  <a:cubicBezTo>
                    <a:pt x="603885" y="336233"/>
                    <a:pt x="604838" y="298133"/>
                    <a:pt x="603885" y="260033"/>
                  </a:cubicBezTo>
                  <a:cubicBezTo>
                    <a:pt x="602932" y="213360"/>
                    <a:pt x="601027" y="166688"/>
                    <a:pt x="597217" y="120968"/>
                  </a:cubicBezTo>
                  <a:cubicBezTo>
                    <a:pt x="595313" y="101918"/>
                    <a:pt x="588645" y="81915"/>
                    <a:pt x="583882" y="62865"/>
                  </a:cubicBezTo>
                  <a:cubicBezTo>
                    <a:pt x="582930" y="60008"/>
                    <a:pt x="578167" y="57150"/>
                    <a:pt x="575310" y="57150"/>
                  </a:cubicBezTo>
                  <a:cubicBezTo>
                    <a:pt x="572452" y="57150"/>
                    <a:pt x="567690" y="60960"/>
                    <a:pt x="566738" y="63818"/>
                  </a:cubicBezTo>
                  <a:cubicBezTo>
                    <a:pt x="563880" y="76200"/>
                    <a:pt x="561975" y="88583"/>
                    <a:pt x="559117" y="102870"/>
                  </a:cubicBezTo>
                  <a:cubicBezTo>
                    <a:pt x="545782" y="87630"/>
                    <a:pt x="528638" y="96203"/>
                    <a:pt x="513397" y="95250"/>
                  </a:cubicBezTo>
                  <a:cubicBezTo>
                    <a:pt x="511492" y="95250"/>
                    <a:pt x="508635" y="99060"/>
                    <a:pt x="507682" y="100965"/>
                  </a:cubicBezTo>
                  <a:cubicBezTo>
                    <a:pt x="499110" y="120968"/>
                    <a:pt x="492442" y="141923"/>
                    <a:pt x="482917" y="160973"/>
                  </a:cubicBezTo>
                  <a:cubicBezTo>
                    <a:pt x="475297" y="176213"/>
                    <a:pt x="473392" y="190500"/>
                    <a:pt x="476250" y="206693"/>
                  </a:cubicBezTo>
                  <a:cubicBezTo>
                    <a:pt x="481013" y="206693"/>
                    <a:pt x="486727" y="206693"/>
                    <a:pt x="492442" y="206693"/>
                  </a:cubicBezTo>
                  <a:cubicBezTo>
                    <a:pt x="492442" y="215265"/>
                    <a:pt x="492442" y="222885"/>
                    <a:pt x="492442" y="231458"/>
                  </a:cubicBezTo>
                  <a:cubicBezTo>
                    <a:pt x="486727" y="230505"/>
                    <a:pt x="482917" y="230505"/>
                    <a:pt x="476250" y="229553"/>
                  </a:cubicBezTo>
                  <a:cubicBezTo>
                    <a:pt x="476250" y="277178"/>
                    <a:pt x="476250" y="325755"/>
                    <a:pt x="476250" y="374333"/>
                  </a:cubicBezTo>
                  <a:cubicBezTo>
                    <a:pt x="470535" y="375285"/>
                    <a:pt x="466725" y="375285"/>
                    <a:pt x="461010" y="376238"/>
                  </a:cubicBezTo>
                  <a:cubicBezTo>
                    <a:pt x="461010" y="396240"/>
                    <a:pt x="461010" y="415290"/>
                    <a:pt x="461010" y="434340"/>
                  </a:cubicBezTo>
                  <a:cubicBezTo>
                    <a:pt x="461010" y="438150"/>
                    <a:pt x="457200" y="441008"/>
                    <a:pt x="456247" y="444818"/>
                  </a:cubicBezTo>
                  <a:cubicBezTo>
                    <a:pt x="455295" y="447675"/>
                    <a:pt x="453390" y="450533"/>
                    <a:pt x="453390" y="452438"/>
                  </a:cubicBezTo>
                  <a:cubicBezTo>
                    <a:pt x="453390" y="460058"/>
                    <a:pt x="453390" y="468630"/>
                    <a:pt x="453390" y="476250"/>
                  </a:cubicBezTo>
                  <a:cubicBezTo>
                    <a:pt x="453390" y="478155"/>
                    <a:pt x="450532" y="481013"/>
                    <a:pt x="449580" y="482918"/>
                  </a:cubicBezTo>
                  <a:cubicBezTo>
                    <a:pt x="447675" y="481013"/>
                    <a:pt x="444817" y="478155"/>
                    <a:pt x="444817" y="476250"/>
                  </a:cubicBezTo>
                  <a:cubicBezTo>
                    <a:pt x="444817" y="446723"/>
                    <a:pt x="443865" y="417195"/>
                    <a:pt x="443865" y="388620"/>
                  </a:cubicBezTo>
                  <a:cubicBezTo>
                    <a:pt x="443865" y="332423"/>
                    <a:pt x="448627" y="276225"/>
                    <a:pt x="442913" y="220980"/>
                  </a:cubicBezTo>
                  <a:cubicBezTo>
                    <a:pt x="439102" y="181928"/>
                    <a:pt x="443865" y="143828"/>
                    <a:pt x="437197" y="105728"/>
                  </a:cubicBezTo>
                  <a:cubicBezTo>
                    <a:pt x="437197" y="103823"/>
                    <a:pt x="437197" y="100965"/>
                    <a:pt x="437197" y="99060"/>
                  </a:cubicBezTo>
                  <a:cubicBezTo>
                    <a:pt x="434340" y="64770"/>
                    <a:pt x="430530" y="31433"/>
                    <a:pt x="427672" y="0"/>
                  </a:cubicBezTo>
                  <a:lnTo>
                    <a:pt x="403860" y="0"/>
                  </a:lnTo>
                  <a:cubicBezTo>
                    <a:pt x="403860" y="3810"/>
                    <a:pt x="402907" y="8573"/>
                    <a:pt x="401955" y="11430"/>
                  </a:cubicBezTo>
                  <a:cubicBezTo>
                    <a:pt x="400050" y="14288"/>
                    <a:pt x="395288" y="17145"/>
                    <a:pt x="391477" y="17145"/>
                  </a:cubicBezTo>
                  <a:cubicBezTo>
                    <a:pt x="380047" y="18098"/>
                    <a:pt x="369570" y="18098"/>
                    <a:pt x="358140" y="17145"/>
                  </a:cubicBezTo>
                  <a:cubicBezTo>
                    <a:pt x="346710" y="16193"/>
                    <a:pt x="344805" y="20955"/>
                    <a:pt x="344805" y="30480"/>
                  </a:cubicBezTo>
                  <a:cubicBezTo>
                    <a:pt x="345757" y="67628"/>
                    <a:pt x="344805" y="104775"/>
                    <a:pt x="344805" y="142875"/>
                  </a:cubicBezTo>
                  <a:cubicBezTo>
                    <a:pt x="344805" y="147638"/>
                    <a:pt x="344805" y="152400"/>
                    <a:pt x="344805" y="159068"/>
                  </a:cubicBezTo>
                  <a:cubicBezTo>
                    <a:pt x="336232" y="159068"/>
                    <a:pt x="327660" y="159068"/>
                    <a:pt x="318135" y="159068"/>
                  </a:cubicBezTo>
                  <a:cubicBezTo>
                    <a:pt x="318135" y="186690"/>
                    <a:pt x="318135" y="213360"/>
                    <a:pt x="318135" y="240983"/>
                  </a:cubicBezTo>
                  <a:cubicBezTo>
                    <a:pt x="306705" y="240983"/>
                    <a:pt x="297180" y="240983"/>
                    <a:pt x="285750" y="240983"/>
                  </a:cubicBezTo>
                  <a:cubicBezTo>
                    <a:pt x="284797" y="246698"/>
                    <a:pt x="283845" y="250508"/>
                    <a:pt x="282892" y="255270"/>
                  </a:cubicBezTo>
                  <a:cubicBezTo>
                    <a:pt x="278130" y="255270"/>
                    <a:pt x="272415" y="256223"/>
                    <a:pt x="266700" y="257175"/>
                  </a:cubicBezTo>
                  <a:cubicBezTo>
                    <a:pt x="266700" y="279083"/>
                    <a:pt x="266700" y="300038"/>
                    <a:pt x="266700" y="322898"/>
                  </a:cubicBezTo>
                  <a:cubicBezTo>
                    <a:pt x="260032" y="322898"/>
                    <a:pt x="253365" y="322898"/>
                    <a:pt x="247650" y="322898"/>
                  </a:cubicBezTo>
                  <a:cubicBezTo>
                    <a:pt x="230505" y="322898"/>
                    <a:pt x="230505" y="322898"/>
                    <a:pt x="230505" y="340043"/>
                  </a:cubicBezTo>
                  <a:cubicBezTo>
                    <a:pt x="230505" y="374333"/>
                    <a:pt x="230505" y="408623"/>
                    <a:pt x="230505" y="442913"/>
                  </a:cubicBezTo>
                  <a:cubicBezTo>
                    <a:pt x="230505" y="447675"/>
                    <a:pt x="227647" y="452438"/>
                    <a:pt x="225742" y="458153"/>
                  </a:cubicBezTo>
                  <a:cubicBezTo>
                    <a:pt x="223838" y="458153"/>
                    <a:pt x="222885" y="457200"/>
                    <a:pt x="220980" y="457200"/>
                  </a:cubicBezTo>
                  <a:cubicBezTo>
                    <a:pt x="220980" y="452438"/>
                    <a:pt x="220980" y="446723"/>
                    <a:pt x="220980" y="441960"/>
                  </a:cubicBezTo>
                  <a:cubicBezTo>
                    <a:pt x="220980" y="409575"/>
                    <a:pt x="221932" y="377190"/>
                    <a:pt x="220980" y="344805"/>
                  </a:cubicBezTo>
                  <a:cubicBezTo>
                    <a:pt x="220027" y="324803"/>
                    <a:pt x="217170" y="304800"/>
                    <a:pt x="214313" y="284798"/>
                  </a:cubicBezTo>
                  <a:cubicBezTo>
                    <a:pt x="195263" y="284798"/>
                    <a:pt x="177165" y="284798"/>
                    <a:pt x="158115" y="284798"/>
                  </a:cubicBezTo>
                  <a:cubicBezTo>
                    <a:pt x="153352" y="301943"/>
                    <a:pt x="164782" y="323850"/>
                    <a:pt x="141922" y="338138"/>
                  </a:cubicBezTo>
                  <a:cubicBezTo>
                    <a:pt x="141922" y="398145"/>
                    <a:pt x="141922" y="461010"/>
                    <a:pt x="141922" y="523875"/>
                  </a:cubicBezTo>
                  <a:cubicBezTo>
                    <a:pt x="140970" y="523875"/>
                    <a:pt x="140970" y="523875"/>
                    <a:pt x="140017" y="524828"/>
                  </a:cubicBezTo>
                  <a:cubicBezTo>
                    <a:pt x="137160" y="520065"/>
                    <a:pt x="134302" y="515303"/>
                    <a:pt x="132397" y="510540"/>
                  </a:cubicBezTo>
                  <a:cubicBezTo>
                    <a:pt x="131445" y="511493"/>
                    <a:pt x="130492" y="511493"/>
                    <a:pt x="130492" y="511493"/>
                  </a:cubicBezTo>
                  <a:cubicBezTo>
                    <a:pt x="125730" y="520065"/>
                    <a:pt x="122872" y="532448"/>
                    <a:pt x="116205" y="535305"/>
                  </a:cubicBezTo>
                  <a:cubicBezTo>
                    <a:pt x="104775" y="539115"/>
                    <a:pt x="91440" y="536258"/>
                    <a:pt x="78105" y="536258"/>
                  </a:cubicBezTo>
                  <a:cubicBezTo>
                    <a:pt x="78105" y="523875"/>
                    <a:pt x="78105" y="511493"/>
                    <a:pt x="78105" y="498158"/>
                  </a:cubicBezTo>
                  <a:cubicBezTo>
                    <a:pt x="68580" y="498158"/>
                    <a:pt x="60007" y="498158"/>
                    <a:pt x="51435" y="498158"/>
                  </a:cubicBezTo>
                  <a:cubicBezTo>
                    <a:pt x="50482" y="499110"/>
                    <a:pt x="49530" y="500063"/>
                    <a:pt x="49530" y="500063"/>
                  </a:cubicBezTo>
                  <a:cubicBezTo>
                    <a:pt x="47625" y="520065"/>
                    <a:pt x="49530" y="541020"/>
                    <a:pt x="42863" y="558165"/>
                  </a:cubicBezTo>
                  <a:cubicBezTo>
                    <a:pt x="38100" y="571500"/>
                    <a:pt x="39052" y="584835"/>
                    <a:pt x="36195" y="597218"/>
                  </a:cubicBezTo>
                  <a:cubicBezTo>
                    <a:pt x="35242" y="597218"/>
                    <a:pt x="34290" y="597218"/>
                    <a:pt x="33338" y="597218"/>
                  </a:cubicBezTo>
                  <a:cubicBezTo>
                    <a:pt x="31432" y="573405"/>
                    <a:pt x="28575" y="548640"/>
                    <a:pt x="26670" y="524828"/>
                  </a:cubicBezTo>
                  <a:cubicBezTo>
                    <a:pt x="21907" y="523875"/>
                    <a:pt x="18097" y="523875"/>
                    <a:pt x="14288" y="522923"/>
                  </a:cubicBezTo>
                  <a:cubicBezTo>
                    <a:pt x="12382" y="516255"/>
                    <a:pt x="17145" y="505778"/>
                    <a:pt x="4763" y="505778"/>
                  </a:cubicBezTo>
                  <a:cubicBezTo>
                    <a:pt x="4763" y="500063"/>
                    <a:pt x="3810" y="495300"/>
                    <a:pt x="3810" y="489585"/>
                  </a:cubicBezTo>
                  <a:cubicBezTo>
                    <a:pt x="2857" y="489585"/>
                    <a:pt x="1905" y="489585"/>
                    <a:pt x="952" y="489585"/>
                  </a:cubicBezTo>
                  <a:cubicBezTo>
                    <a:pt x="952" y="492443"/>
                    <a:pt x="0" y="496253"/>
                    <a:pt x="0" y="499110"/>
                  </a:cubicBezTo>
                  <a:cubicBezTo>
                    <a:pt x="0" y="673418"/>
                    <a:pt x="0" y="847725"/>
                    <a:pt x="0" y="1022985"/>
                  </a:cubicBezTo>
                  <a:cubicBezTo>
                    <a:pt x="0" y="1024890"/>
                    <a:pt x="0" y="1027748"/>
                    <a:pt x="952" y="1029653"/>
                  </a:cubicBezTo>
                  <a:cubicBezTo>
                    <a:pt x="540067" y="1029653"/>
                    <a:pt x="1078230" y="1029653"/>
                    <a:pt x="1617345" y="1029653"/>
                  </a:cubicBezTo>
                  <a:cubicBezTo>
                    <a:pt x="1617345" y="762953"/>
                    <a:pt x="1617345" y="496253"/>
                    <a:pt x="1617345" y="227648"/>
                  </a:cubicBezTo>
                  <a:cubicBezTo>
                    <a:pt x="1604963" y="223838"/>
                    <a:pt x="1592580" y="223838"/>
                    <a:pt x="1580198" y="222885"/>
                  </a:cubicBezTo>
                  <a:close/>
                  <a:moveTo>
                    <a:pt x="89535" y="673418"/>
                  </a:moveTo>
                  <a:lnTo>
                    <a:pt x="89535" y="673418"/>
                  </a:lnTo>
                  <a:cubicBezTo>
                    <a:pt x="93345" y="673418"/>
                    <a:pt x="97155" y="673418"/>
                    <a:pt x="100965" y="673418"/>
                  </a:cubicBezTo>
                  <a:lnTo>
                    <a:pt x="100965" y="673418"/>
                  </a:lnTo>
                  <a:cubicBezTo>
                    <a:pt x="100965" y="676275"/>
                    <a:pt x="101917" y="678180"/>
                    <a:pt x="101917" y="680085"/>
                  </a:cubicBezTo>
                  <a:cubicBezTo>
                    <a:pt x="101917" y="681990"/>
                    <a:pt x="100965" y="683895"/>
                    <a:pt x="100013" y="683895"/>
                  </a:cubicBezTo>
                  <a:cubicBezTo>
                    <a:pt x="99060" y="683895"/>
                    <a:pt x="99060" y="683895"/>
                    <a:pt x="98107" y="683895"/>
                  </a:cubicBezTo>
                  <a:cubicBezTo>
                    <a:pt x="96202" y="683895"/>
                    <a:pt x="94297" y="683895"/>
                    <a:pt x="90488" y="683895"/>
                  </a:cubicBezTo>
                  <a:cubicBezTo>
                    <a:pt x="89535" y="680085"/>
                    <a:pt x="89535" y="677228"/>
                    <a:pt x="89535" y="673418"/>
                  </a:cubicBezTo>
                  <a:close/>
                  <a:moveTo>
                    <a:pt x="100965" y="859155"/>
                  </a:moveTo>
                  <a:lnTo>
                    <a:pt x="100965" y="859155"/>
                  </a:lnTo>
                  <a:cubicBezTo>
                    <a:pt x="97155" y="859155"/>
                    <a:pt x="94297" y="859155"/>
                    <a:pt x="89535" y="859155"/>
                  </a:cubicBezTo>
                  <a:lnTo>
                    <a:pt x="89535" y="859155"/>
                  </a:lnTo>
                  <a:cubicBezTo>
                    <a:pt x="89535" y="855345"/>
                    <a:pt x="89535" y="852488"/>
                    <a:pt x="89535" y="849630"/>
                  </a:cubicBezTo>
                  <a:lnTo>
                    <a:pt x="89535" y="849630"/>
                  </a:lnTo>
                  <a:cubicBezTo>
                    <a:pt x="93345" y="849630"/>
                    <a:pt x="97155" y="849630"/>
                    <a:pt x="100965" y="849630"/>
                  </a:cubicBezTo>
                  <a:lnTo>
                    <a:pt x="100965" y="849630"/>
                  </a:lnTo>
                  <a:cubicBezTo>
                    <a:pt x="100965" y="852488"/>
                    <a:pt x="100965" y="855345"/>
                    <a:pt x="100965" y="859155"/>
                  </a:cubicBezTo>
                  <a:close/>
                  <a:moveTo>
                    <a:pt x="101917" y="824865"/>
                  </a:moveTo>
                  <a:cubicBezTo>
                    <a:pt x="97155" y="824865"/>
                    <a:pt x="93345" y="824865"/>
                    <a:pt x="89535" y="824865"/>
                  </a:cubicBezTo>
                  <a:lnTo>
                    <a:pt x="89535" y="824865"/>
                  </a:lnTo>
                  <a:cubicBezTo>
                    <a:pt x="89535" y="822960"/>
                    <a:pt x="89535" y="821055"/>
                    <a:pt x="89535" y="820103"/>
                  </a:cubicBezTo>
                  <a:cubicBezTo>
                    <a:pt x="89535" y="818198"/>
                    <a:pt x="89535" y="816293"/>
                    <a:pt x="89535" y="814388"/>
                  </a:cubicBezTo>
                  <a:lnTo>
                    <a:pt x="89535" y="814388"/>
                  </a:lnTo>
                  <a:cubicBezTo>
                    <a:pt x="94297" y="814388"/>
                    <a:pt x="97155" y="814388"/>
                    <a:pt x="101917" y="814388"/>
                  </a:cubicBezTo>
                  <a:cubicBezTo>
                    <a:pt x="100965" y="817245"/>
                    <a:pt x="101917" y="821055"/>
                    <a:pt x="101917" y="824865"/>
                  </a:cubicBezTo>
                  <a:lnTo>
                    <a:pt x="101917" y="824865"/>
                  </a:lnTo>
                  <a:close/>
                  <a:moveTo>
                    <a:pt x="100013" y="787718"/>
                  </a:moveTo>
                  <a:lnTo>
                    <a:pt x="100013" y="787718"/>
                  </a:lnTo>
                  <a:cubicBezTo>
                    <a:pt x="97155" y="787718"/>
                    <a:pt x="93345" y="787718"/>
                    <a:pt x="86677" y="787718"/>
                  </a:cubicBezTo>
                  <a:lnTo>
                    <a:pt x="86677" y="787718"/>
                  </a:lnTo>
                  <a:cubicBezTo>
                    <a:pt x="88582" y="785813"/>
                    <a:pt x="89535" y="782955"/>
                    <a:pt x="90488" y="782003"/>
                  </a:cubicBezTo>
                  <a:cubicBezTo>
                    <a:pt x="91440" y="780098"/>
                    <a:pt x="92392" y="779145"/>
                    <a:pt x="93345" y="779145"/>
                  </a:cubicBezTo>
                  <a:cubicBezTo>
                    <a:pt x="95250" y="779145"/>
                    <a:pt x="96202" y="780098"/>
                    <a:pt x="98107" y="781050"/>
                  </a:cubicBezTo>
                  <a:cubicBezTo>
                    <a:pt x="100013" y="782003"/>
                    <a:pt x="100965" y="782955"/>
                    <a:pt x="102870" y="783908"/>
                  </a:cubicBezTo>
                  <a:cubicBezTo>
                    <a:pt x="101917" y="785813"/>
                    <a:pt x="100965" y="786765"/>
                    <a:pt x="100013" y="787718"/>
                  </a:cubicBezTo>
                  <a:close/>
                  <a:moveTo>
                    <a:pt x="87630" y="747713"/>
                  </a:moveTo>
                  <a:cubicBezTo>
                    <a:pt x="88582" y="746760"/>
                    <a:pt x="89535" y="745808"/>
                    <a:pt x="89535" y="744855"/>
                  </a:cubicBezTo>
                  <a:lnTo>
                    <a:pt x="89535" y="744855"/>
                  </a:lnTo>
                  <a:cubicBezTo>
                    <a:pt x="93345" y="744855"/>
                    <a:pt x="96202" y="744855"/>
                    <a:pt x="100013" y="744855"/>
                  </a:cubicBezTo>
                  <a:cubicBezTo>
                    <a:pt x="100965" y="745808"/>
                    <a:pt x="101917" y="746760"/>
                    <a:pt x="101917" y="747713"/>
                  </a:cubicBezTo>
                  <a:cubicBezTo>
                    <a:pt x="100965" y="748665"/>
                    <a:pt x="100965" y="748665"/>
                    <a:pt x="100013" y="749618"/>
                  </a:cubicBezTo>
                  <a:cubicBezTo>
                    <a:pt x="99060" y="750570"/>
                    <a:pt x="98107" y="752475"/>
                    <a:pt x="96202" y="753428"/>
                  </a:cubicBezTo>
                  <a:cubicBezTo>
                    <a:pt x="95250" y="753428"/>
                    <a:pt x="95250" y="754380"/>
                    <a:pt x="94297" y="754380"/>
                  </a:cubicBezTo>
                  <a:lnTo>
                    <a:pt x="94297" y="754380"/>
                  </a:lnTo>
                  <a:lnTo>
                    <a:pt x="94297" y="754380"/>
                  </a:lnTo>
                  <a:cubicBezTo>
                    <a:pt x="93345" y="753428"/>
                    <a:pt x="90488" y="749618"/>
                    <a:pt x="87630" y="747713"/>
                  </a:cubicBezTo>
                  <a:close/>
                  <a:moveTo>
                    <a:pt x="99060" y="716280"/>
                  </a:moveTo>
                  <a:cubicBezTo>
                    <a:pt x="98107" y="718185"/>
                    <a:pt x="96202" y="719138"/>
                    <a:pt x="95250" y="719138"/>
                  </a:cubicBezTo>
                  <a:cubicBezTo>
                    <a:pt x="94297" y="719138"/>
                    <a:pt x="94297" y="719138"/>
                    <a:pt x="93345" y="719138"/>
                  </a:cubicBezTo>
                  <a:cubicBezTo>
                    <a:pt x="91440" y="718185"/>
                    <a:pt x="89535" y="716280"/>
                    <a:pt x="86677" y="714375"/>
                  </a:cubicBezTo>
                  <a:cubicBezTo>
                    <a:pt x="87630" y="713423"/>
                    <a:pt x="88582" y="711518"/>
                    <a:pt x="89535" y="710565"/>
                  </a:cubicBezTo>
                  <a:lnTo>
                    <a:pt x="89535" y="710565"/>
                  </a:lnTo>
                  <a:cubicBezTo>
                    <a:pt x="93345" y="710565"/>
                    <a:pt x="96202" y="710565"/>
                    <a:pt x="103822" y="710565"/>
                  </a:cubicBezTo>
                  <a:lnTo>
                    <a:pt x="103822" y="710565"/>
                  </a:lnTo>
                  <a:cubicBezTo>
                    <a:pt x="101917" y="712470"/>
                    <a:pt x="100965" y="714375"/>
                    <a:pt x="99060" y="716280"/>
                  </a:cubicBezTo>
                  <a:close/>
                  <a:moveTo>
                    <a:pt x="117157" y="673418"/>
                  </a:moveTo>
                  <a:cubicBezTo>
                    <a:pt x="120967" y="673418"/>
                    <a:pt x="123825" y="673418"/>
                    <a:pt x="128588" y="673418"/>
                  </a:cubicBezTo>
                  <a:lnTo>
                    <a:pt x="128588" y="673418"/>
                  </a:lnTo>
                  <a:cubicBezTo>
                    <a:pt x="128588" y="675323"/>
                    <a:pt x="128588" y="676275"/>
                    <a:pt x="128588" y="678180"/>
                  </a:cubicBezTo>
                  <a:cubicBezTo>
                    <a:pt x="128588" y="680085"/>
                    <a:pt x="128588" y="681990"/>
                    <a:pt x="128588" y="683895"/>
                  </a:cubicBezTo>
                  <a:cubicBezTo>
                    <a:pt x="123825" y="683895"/>
                    <a:pt x="120967" y="683895"/>
                    <a:pt x="116205" y="684848"/>
                  </a:cubicBezTo>
                  <a:cubicBezTo>
                    <a:pt x="117157" y="680085"/>
                    <a:pt x="117157" y="677228"/>
                    <a:pt x="117157" y="673418"/>
                  </a:cubicBezTo>
                  <a:close/>
                  <a:moveTo>
                    <a:pt x="117157" y="710565"/>
                  </a:moveTo>
                  <a:lnTo>
                    <a:pt x="117157" y="710565"/>
                  </a:lnTo>
                  <a:cubicBezTo>
                    <a:pt x="120967" y="710565"/>
                    <a:pt x="124777" y="710565"/>
                    <a:pt x="127635" y="710565"/>
                  </a:cubicBezTo>
                  <a:lnTo>
                    <a:pt x="127635" y="710565"/>
                  </a:lnTo>
                  <a:cubicBezTo>
                    <a:pt x="128588" y="711518"/>
                    <a:pt x="128588" y="712470"/>
                    <a:pt x="129540" y="713423"/>
                  </a:cubicBezTo>
                  <a:cubicBezTo>
                    <a:pt x="128588" y="714375"/>
                    <a:pt x="128588" y="714375"/>
                    <a:pt x="127635" y="715328"/>
                  </a:cubicBezTo>
                  <a:cubicBezTo>
                    <a:pt x="125730" y="717233"/>
                    <a:pt x="123825" y="719138"/>
                    <a:pt x="121920" y="719138"/>
                  </a:cubicBezTo>
                  <a:cubicBezTo>
                    <a:pt x="120967" y="719138"/>
                    <a:pt x="119063" y="718185"/>
                    <a:pt x="118110" y="717233"/>
                  </a:cubicBezTo>
                  <a:cubicBezTo>
                    <a:pt x="117157" y="716280"/>
                    <a:pt x="115252" y="715328"/>
                    <a:pt x="114300" y="714375"/>
                  </a:cubicBezTo>
                  <a:cubicBezTo>
                    <a:pt x="116205" y="712470"/>
                    <a:pt x="117157" y="711518"/>
                    <a:pt x="117157" y="710565"/>
                  </a:cubicBezTo>
                  <a:close/>
                  <a:moveTo>
                    <a:pt x="118110" y="744855"/>
                  </a:moveTo>
                  <a:lnTo>
                    <a:pt x="118110" y="744855"/>
                  </a:lnTo>
                  <a:lnTo>
                    <a:pt x="118110" y="744855"/>
                  </a:lnTo>
                  <a:cubicBezTo>
                    <a:pt x="119063" y="744855"/>
                    <a:pt x="119063" y="744855"/>
                    <a:pt x="120015" y="744855"/>
                  </a:cubicBezTo>
                  <a:cubicBezTo>
                    <a:pt x="121920" y="744855"/>
                    <a:pt x="122872" y="744855"/>
                    <a:pt x="124777" y="744855"/>
                  </a:cubicBezTo>
                  <a:cubicBezTo>
                    <a:pt x="125730" y="744855"/>
                    <a:pt x="127635" y="744855"/>
                    <a:pt x="128588" y="745808"/>
                  </a:cubicBezTo>
                  <a:cubicBezTo>
                    <a:pt x="129540" y="746760"/>
                    <a:pt x="129540" y="747713"/>
                    <a:pt x="129540" y="750570"/>
                  </a:cubicBezTo>
                  <a:cubicBezTo>
                    <a:pt x="129540" y="751523"/>
                    <a:pt x="129540" y="753428"/>
                    <a:pt x="128588" y="754380"/>
                  </a:cubicBezTo>
                  <a:cubicBezTo>
                    <a:pt x="125730" y="754380"/>
                    <a:pt x="123825" y="754380"/>
                    <a:pt x="120967" y="754380"/>
                  </a:cubicBezTo>
                  <a:cubicBezTo>
                    <a:pt x="120015" y="754380"/>
                    <a:pt x="120015" y="754380"/>
                    <a:pt x="119063" y="754380"/>
                  </a:cubicBezTo>
                  <a:cubicBezTo>
                    <a:pt x="118110" y="754380"/>
                    <a:pt x="117157" y="753428"/>
                    <a:pt x="117157" y="751523"/>
                  </a:cubicBezTo>
                  <a:cubicBezTo>
                    <a:pt x="116205" y="749618"/>
                    <a:pt x="117157" y="747713"/>
                    <a:pt x="118110" y="744855"/>
                  </a:cubicBezTo>
                  <a:close/>
                  <a:moveTo>
                    <a:pt x="117157" y="824865"/>
                  </a:moveTo>
                  <a:cubicBezTo>
                    <a:pt x="117157" y="821055"/>
                    <a:pt x="117157" y="818198"/>
                    <a:pt x="117157" y="814388"/>
                  </a:cubicBezTo>
                  <a:lnTo>
                    <a:pt x="117157" y="814388"/>
                  </a:lnTo>
                  <a:cubicBezTo>
                    <a:pt x="120967" y="814388"/>
                    <a:pt x="124777" y="814388"/>
                    <a:pt x="128588" y="814388"/>
                  </a:cubicBezTo>
                  <a:lnTo>
                    <a:pt x="128588" y="814388"/>
                  </a:lnTo>
                  <a:cubicBezTo>
                    <a:pt x="128588" y="818198"/>
                    <a:pt x="128588" y="821055"/>
                    <a:pt x="128588" y="824865"/>
                  </a:cubicBezTo>
                  <a:lnTo>
                    <a:pt x="128588" y="824865"/>
                  </a:lnTo>
                  <a:cubicBezTo>
                    <a:pt x="124777" y="824865"/>
                    <a:pt x="120967" y="824865"/>
                    <a:pt x="117157" y="824865"/>
                  </a:cubicBezTo>
                  <a:lnTo>
                    <a:pt x="117157" y="824865"/>
                  </a:lnTo>
                  <a:close/>
                  <a:moveTo>
                    <a:pt x="128588" y="859155"/>
                  </a:moveTo>
                  <a:cubicBezTo>
                    <a:pt x="126682" y="859155"/>
                    <a:pt x="124777" y="859155"/>
                    <a:pt x="122872" y="859155"/>
                  </a:cubicBezTo>
                  <a:cubicBezTo>
                    <a:pt x="120967" y="859155"/>
                    <a:pt x="119063" y="859155"/>
                    <a:pt x="117157" y="859155"/>
                  </a:cubicBezTo>
                  <a:cubicBezTo>
                    <a:pt x="117157" y="854393"/>
                    <a:pt x="117157" y="851535"/>
                    <a:pt x="117157" y="848678"/>
                  </a:cubicBezTo>
                  <a:cubicBezTo>
                    <a:pt x="120015" y="848678"/>
                    <a:pt x="122872" y="847725"/>
                    <a:pt x="124777" y="847725"/>
                  </a:cubicBezTo>
                  <a:cubicBezTo>
                    <a:pt x="126682" y="847725"/>
                    <a:pt x="127635" y="848678"/>
                    <a:pt x="128588" y="849630"/>
                  </a:cubicBezTo>
                  <a:cubicBezTo>
                    <a:pt x="129540" y="850583"/>
                    <a:pt x="129540" y="852488"/>
                    <a:pt x="129540" y="854393"/>
                  </a:cubicBezTo>
                  <a:cubicBezTo>
                    <a:pt x="128588" y="856298"/>
                    <a:pt x="128588" y="857250"/>
                    <a:pt x="128588" y="859155"/>
                  </a:cubicBezTo>
                  <a:close/>
                  <a:moveTo>
                    <a:pt x="130492" y="787718"/>
                  </a:moveTo>
                  <a:cubicBezTo>
                    <a:pt x="124777" y="787718"/>
                    <a:pt x="121920" y="787718"/>
                    <a:pt x="117157" y="787718"/>
                  </a:cubicBezTo>
                  <a:lnTo>
                    <a:pt x="117157" y="787718"/>
                  </a:lnTo>
                  <a:cubicBezTo>
                    <a:pt x="117157" y="785813"/>
                    <a:pt x="117157" y="782955"/>
                    <a:pt x="117157" y="781050"/>
                  </a:cubicBezTo>
                  <a:cubicBezTo>
                    <a:pt x="117157" y="780098"/>
                    <a:pt x="117157" y="780098"/>
                    <a:pt x="118110" y="780098"/>
                  </a:cubicBezTo>
                  <a:cubicBezTo>
                    <a:pt x="119063" y="779145"/>
                    <a:pt x="120967" y="779145"/>
                    <a:pt x="122872" y="779145"/>
                  </a:cubicBezTo>
                  <a:cubicBezTo>
                    <a:pt x="124777" y="779145"/>
                    <a:pt x="126682" y="779145"/>
                    <a:pt x="127635" y="779145"/>
                  </a:cubicBezTo>
                  <a:cubicBezTo>
                    <a:pt x="128588" y="779145"/>
                    <a:pt x="128588" y="780098"/>
                    <a:pt x="129540" y="782003"/>
                  </a:cubicBezTo>
                  <a:cubicBezTo>
                    <a:pt x="130492" y="783908"/>
                    <a:pt x="129540" y="785813"/>
                    <a:pt x="130492" y="787718"/>
                  </a:cubicBezTo>
                  <a:lnTo>
                    <a:pt x="130492" y="787718"/>
                  </a:lnTo>
                  <a:close/>
                  <a:moveTo>
                    <a:pt x="158115" y="673418"/>
                  </a:moveTo>
                  <a:lnTo>
                    <a:pt x="158115" y="673418"/>
                  </a:lnTo>
                  <a:cubicBezTo>
                    <a:pt x="158115" y="676275"/>
                    <a:pt x="158115" y="679133"/>
                    <a:pt x="158115" y="683895"/>
                  </a:cubicBezTo>
                  <a:cubicBezTo>
                    <a:pt x="157163" y="683895"/>
                    <a:pt x="156210" y="683895"/>
                    <a:pt x="155257" y="683895"/>
                  </a:cubicBezTo>
                  <a:cubicBezTo>
                    <a:pt x="152400" y="683895"/>
                    <a:pt x="149542" y="684848"/>
                    <a:pt x="147638" y="682943"/>
                  </a:cubicBezTo>
                  <a:cubicBezTo>
                    <a:pt x="145732" y="681990"/>
                    <a:pt x="144780" y="677228"/>
                    <a:pt x="142875" y="672465"/>
                  </a:cubicBezTo>
                  <a:cubicBezTo>
                    <a:pt x="149542" y="673418"/>
                    <a:pt x="153352" y="673418"/>
                    <a:pt x="158115" y="673418"/>
                  </a:cubicBezTo>
                  <a:close/>
                  <a:moveTo>
                    <a:pt x="144780" y="710565"/>
                  </a:moveTo>
                  <a:lnTo>
                    <a:pt x="144780" y="710565"/>
                  </a:lnTo>
                  <a:cubicBezTo>
                    <a:pt x="149542" y="710565"/>
                    <a:pt x="153352" y="710565"/>
                    <a:pt x="158115" y="710565"/>
                  </a:cubicBezTo>
                  <a:cubicBezTo>
                    <a:pt x="159067" y="711518"/>
                    <a:pt x="159067" y="712470"/>
                    <a:pt x="160020" y="712470"/>
                  </a:cubicBezTo>
                  <a:cubicBezTo>
                    <a:pt x="159067" y="713423"/>
                    <a:pt x="159067" y="713423"/>
                    <a:pt x="158115" y="714375"/>
                  </a:cubicBezTo>
                  <a:cubicBezTo>
                    <a:pt x="156210" y="716280"/>
                    <a:pt x="154305" y="718185"/>
                    <a:pt x="152400" y="718185"/>
                  </a:cubicBezTo>
                  <a:lnTo>
                    <a:pt x="152400" y="718185"/>
                  </a:lnTo>
                  <a:lnTo>
                    <a:pt x="152400" y="718185"/>
                  </a:lnTo>
                  <a:cubicBezTo>
                    <a:pt x="150495" y="718185"/>
                    <a:pt x="149542" y="717233"/>
                    <a:pt x="147638" y="716280"/>
                  </a:cubicBezTo>
                  <a:cubicBezTo>
                    <a:pt x="145732" y="715328"/>
                    <a:pt x="144780" y="714375"/>
                    <a:pt x="142875" y="713423"/>
                  </a:cubicBezTo>
                  <a:cubicBezTo>
                    <a:pt x="142875" y="712470"/>
                    <a:pt x="143827" y="712470"/>
                    <a:pt x="143827" y="711518"/>
                  </a:cubicBezTo>
                  <a:cubicBezTo>
                    <a:pt x="143827" y="711518"/>
                    <a:pt x="143827" y="711518"/>
                    <a:pt x="144780" y="710565"/>
                  </a:cubicBezTo>
                  <a:close/>
                  <a:moveTo>
                    <a:pt x="144780" y="782955"/>
                  </a:moveTo>
                  <a:cubicBezTo>
                    <a:pt x="144780" y="781050"/>
                    <a:pt x="145732" y="780098"/>
                    <a:pt x="145732" y="780098"/>
                  </a:cubicBezTo>
                  <a:cubicBezTo>
                    <a:pt x="147638" y="779145"/>
                    <a:pt x="149542" y="779145"/>
                    <a:pt x="151447" y="779145"/>
                  </a:cubicBezTo>
                  <a:cubicBezTo>
                    <a:pt x="153352" y="779145"/>
                    <a:pt x="155257" y="779145"/>
                    <a:pt x="157163" y="780098"/>
                  </a:cubicBezTo>
                  <a:cubicBezTo>
                    <a:pt x="158115" y="780098"/>
                    <a:pt x="159067" y="784860"/>
                    <a:pt x="159067" y="787718"/>
                  </a:cubicBezTo>
                  <a:lnTo>
                    <a:pt x="159067" y="787718"/>
                  </a:lnTo>
                  <a:cubicBezTo>
                    <a:pt x="153352" y="787718"/>
                    <a:pt x="149542" y="787718"/>
                    <a:pt x="143827" y="787718"/>
                  </a:cubicBezTo>
                  <a:cubicBezTo>
                    <a:pt x="143827" y="786765"/>
                    <a:pt x="143827" y="784860"/>
                    <a:pt x="144780" y="782955"/>
                  </a:cubicBezTo>
                  <a:close/>
                  <a:moveTo>
                    <a:pt x="157163" y="744855"/>
                  </a:moveTo>
                  <a:cubicBezTo>
                    <a:pt x="158115" y="753428"/>
                    <a:pt x="158115" y="753428"/>
                    <a:pt x="145732" y="753428"/>
                  </a:cubicBezTo>
                  <a:cubicBezTo>
                    <a:pt x="142875" y="743903"/>
                    <a:pt x="142875" y="743903"/>
                    <a:pt x="157163" y="744855"/>
                  </a:cubicBezTo>
                  <a:close/>
                  <a:moveTo>
                    <a:pt x="157163" y="814388"/>
                  </a:moveTo>
                  <a:lnTo>
                    <a:pt x="157163" y="814388"/>
                  </a:lnTo>
                  <a:cubicBezTo>
                    <a:pt x="157163" y="816293"/>
                    <a:pt x="157163" y="817245"/>
                    <a:pt x="158115" y="819150"/>
                  </a:cubicBezTo>
                  <a:cubicBezTo>
                    <a:pt x="158115" y="821055"/>
                    <a:pt x="158115" y="822960"/>
                    <a:pt x="159067" y="824865"/>
                  </a:cubicBezTo>
                  <a:cubicBezTo>
                    <a:pt x="153352" y="824865"/>
                    <a:pt x="149542" y="824865"/>
                    <a:pt x="144780" y="824865"/>
                  </a:cubicBezTo>
                  <a:cubicBezTo>
                    <a:pt x="144780" y="822008"/>
                    <a:pt x="143827" y="818198"/>
                    <a:pt x="143827" y="814388"/>
                  </a:cubicBezTo>
                  <a:cubicBezTo>
                    <a:pt x="148590" y="814388"/>
                    <a:pt x="152400" y="814388"/>
                    <a:pt x="157163" y="814388"/>
                  </a:cubicBezTo>
                  <a:close/>
                  <a:moveTo>
                    <a:pt x="151447" y="859155"/>
                  </a:moveTo>
                  <a:cubicBezTo>
                    <a:pt x="148590" y="859155"/>
                    <a:pt x="146685" y="859155"/>
                    <a:pt x="143827" y="859155"/>
                  </a:cubicBezTo>
                  <a:cubicBezTo>
                    <a:pt x="143827" y="855345"/>
                    <a:pt x="143827" y="852488"/>
                    <a:pt x="143827" y="847725"/>
                  </a:cubicBezTo>
                  <a:cubicBezTo>
                    <a:pt x="147638" y="847725"/>
                    <a:pt x="152400" y="846773"/>
                    <a:pt x="154305" y="847725"/>
                  </a:cubicBezTo>
                  <a:cubicBezTo>
                    <a:pt x="156210" y="848678"/>
                    <a:pt x="157163" y="853440"/>
                    <a:pt x="158115" y="857250"/>
                  </a:cubicBezTo>
                  <a:cubicBezTo>
                    <a:pt x="156210" y="859155"/>
                    <a:pt x="154305" y="859155"/>
                    <a:pt x="151447" y="859155"/>
                  </a:cubicBezTo>
                  <a:close/>
                  <a:moveTo>
                    <a:pt x="327660" y="315278"/>
                  </a:moveTo>
                  <a:cubicBezTo>
                    <a:pt x="327660" y="315278"/>
                    <a:pt x="327660" y="315278"/>
                    <a:pt x="327660" y="315278"/>
                  </a:cubicBezTo>
                  <a:cubicBezTo>
                    <a:pt x="327660" y="296228"/>
                    <a:pt x="327660" y="278130"/>
                    <a:pt x="327660" y="259080"/>
                  </a:cubicBezTo>
                  <a:cubicBezTo>
                    <a:pt x="327660" y="259080"/>
                    <a:pt x="327660" y="259080"/>
                    <a:pt x="327660" y="259080"/>
                  </a:cubicBezTo>
                  <a:cubicBezTo>
                    <a:pt x="327660" y="278130"/>
                    <a:pt x="327660" y="296228"/>
                    <a:pt x="327660" y="315278"/>
                  </a:cubicBezTo>
                  <a:close/>
                  <a:moveTo>
                    <a:pt x="561975" y="206693"/>
                  </a:moveTo>
                  <a:lnTo>
                    <a:pt x="561975" y="206693"/>
                  </a:lnTo>
                  <a:cubicBezTo>
                    <a:pt x="565785" y="206693"/>
                    <a:pt x="568642" y="206693"/>
                    <a:pt x="572452" y="206693"/>
                  </a:cubicBezTo>
                  <a:cubicBezTo>
                    <a:pt x="572452" y="214313"/>
                    <a:pt x="572452" y="221933"/>
                    <a:pt x="572452" y="230505"/>
                  </a:cubicBezTo>
                  <a:cubicBezTo>
                    <a:pt x="568642" y="230505"/>
                    <a:pt x="565785" y="230505"/>
                    <a:pt x="561975" y="230505"/>
                  </a:cubicBezTo>
                  <a:lnTo>
                    <a:pt x="561975" y="230505"/>
                  </a:lnTo>
                  <a:cubicBezTo>
                    <a:pt x="561975" y="222885"/>
                    <a:pt x="561975" y="215265"/>
                    <a:pt x="561975" y="206693"/>
                  </a:cubicBezTo>
                  <a:close/>
                  <a:moveTo>
                    <a:pt x="541972" y="206693"/>
                  </a:moveTo>
                  <a:cubicBezTo>
                    <a:pt x="544830" y="206693"/>
                    <a:pt x="547688" y="206693"/>
                    <a:pt x="551497" y="205740"/>
                  </a:cubicBezTo>
                  <a:cubicBezTo>
                    <a:pt x="551497" y="214313"/>
                    <a:pt x="551497" y="221933"/>
                    <a:pt x="551497" y="229553"/>
                  </a:cubicBezTo>
                  <a:cubicBezTo>
                    <a:pt x="547688" y="229553"/>
                    <a:pt x="545782" y="229553"/>
                    <a:pt x="541972" y="229553"/>
                  </a:cubicBezTo>
                  <a:cubicBezTo>
                    <a:pt x="541972" y="221933"/>
                    <a:pt x="541972" y="215265"/>
                    <a:pt x="541972" y="206693"/>
                  </a:cubicBezTo>
                  <a:close/>
                  <a:moveTo>
                    <a:pt x="524827" y="206693"/>
                  </a:moveTo>
                  <a:cubicBezTo>
                    <a:pt x="527685" y="206693"/>
                    <a:pt x="530542" y="206693"/>
                    <a:pt x="534352" y="205740"/>
                  </a:cubicBezTo>
                  <a:cubicBezTo>
                    <a:pt x="534352" y="214313"/>
                    <a:pt x="534352" y="221933"/>
                    <a:pt x="534352" y="230505"/>
                  </a:cubicBezTo>
                  <a:cubicBezTo>
                    <a:pt x="521970" y="230505"/>
                    <a:pt x="521970" y="229553"/>
                    <a:pt x="524827" y="206693"/>
                  </a:cubicBezTo>
                  <a:close/>
                  <a:moveTo>
                    <a:pt x="503872" y="206693"/>
                  </a:moveTo>
                  <a:cubicBezTo>
                    <a:pt x="507682" y="206693"/>
                    <a:pt x="511492" y="206693"/>
                    <a:pt x="515302" y="206693"/>
                  </a:cubicBezTo>
                  <a:lnTo>
                    <a:pt x="515302" y="206693"/>
                  </a:lnTo>
                  <a:cubicBezTo>
                    <a:pt x="515302" y="215265"/>
                    <a:pt x="515302" y="222885"/>
                    <a:pt x="515302" y="230505"/>
                  </a:cubicBezTo>
                  <a:lnTo>
                    <a:pt x="515302" y="230505"/>
                  </a:lnTo>
                  <a:cubicBezTo>
                    <a:pt x="511492" y="230505"/>
                    <a:pt x="508635" y="230505"/>
                    <a:pt x="503872" y="230505"/>
                  </a:cubicBezTo>
                  <a:cubicBezTo>
                    <a:pt x="503872" y="222885"/>
                    <a:pt x="503872" y="215265"/>
                    <a:pt x="503872" y="206693"/>
                  </a:cubicBezTo>
                  <a:close/>
                  <a:moveTo>
                    <a:pt x="572452" y="433388"/>
                  </a:moveTo>
                  <a:cubicBezTo>
                    <a:pt x="571500" y="435293"/>
                    <a:pt x="570547" y="436245"/>
                    <a:pt x="569595" y="436245"/>
                  </a:cubicBezTo>
                  <a:cubicBezTo>
                    <a:pt x="555307" y="436245"/>
                    <a:pt x="541020" y="436245"/>
                    <a:pt x="526732" y="436245"/>
                  </a:cubicBezTo>
                  <a:cubicBezTo>
                    <a:pt x="512445" y="436245"/>
                    <a:pt x="498157" y="436245"/>
                    <a:pt x="483870" y="436245"/>
                  </a:cubicBezTo>
                  <a:lnTo>
                    <a:pt x="483870" y="436245"/>
                  </a:lnTo>
                  <a:lnTo>
                    <a:pt x="483870" y="436245"/>
                  </a:lnTo>
                  <a:cubicBezTo>
                    <a:pt x="484822" y="435293"/>
                    <a:pt x="487680" y="433388"/>
                    <a:pt x="491490" y="432435"/>
                  </a:cubicBezTo>
                  <a:cubicBezTo>
                    <a:pt x="492442" y="432435"/>
                    <a:pt x="494347" y="431483"/>
                    <a:pt x="496252" y="431483"/>
                  </a:cubicBezTo>
                  <a:cubicBezTo>
                    <a:pt x="500063" y="430530"/>
                    <a:pt x="503872" y="430530"/>
                    <a:pt x="507682" y="429578"/>
                  </a:cubicBezTo>
                  <a:cubicBezTo>
                    <a:pt x="520065" y="428625"/>
                    <a:pt x="536257" y="427673"/>
                    <a:pt x="550545" y="428625"/>
                  </a:cubicBezTo>
                  <a:cubicBezTo>
                    <a:pt x="555307" y="428625"/>
                    <a:pt x="559117" y="428625"/>
                    <a:pt x="562927" y="429578"/>
                  </a:cubicBezTo>
                  <a:cubicBezTo>
                    <a:pt x="566738" y="429578"/>
                    <a:pt x="570547" y="430530"/>
                    <a:pt x="573405" y="431483"/>
                  </a:cubicBezTo>
                  <a:cubicBezTo>
                    <a:pt x="573405" y="432435"/>
                    <a:pt x="572452" y="433388"/>
                    <a:pt x="572452" y="433388"/>
                  </a:cubicBezTo>
                  <a:close/>
                  <a:moveTo>
                    <a:pt x="593407" y="653415"/>
                  </a:moveTo>
                  <a:cubicBezTo>
                    <a:pt x="591502" y="654368"/>
                    <a:pt x="590550" y="654368"/>
                    <a:pt x="588645" y="654368"/>
                  </a:cubicBezTo>
                  <a:cubicBezTo>
                    <a:pt x="584835" y="654368"/>
                    <a:pt x="583882" y="652463"/>
                    <a:pt x="582930" y="646748"/>
                  </a:cubicBezTo>
                  <a:cubicBezTo>
                    <a:pt x="582930" y="636270"/>
                    <a:pt x="581977" y="630555"/>
                    <a:pt x="582930" y="626745"/>
                  </a:cubicBezTo>
                  <a:cubicBezTo>
                    <a:pt x="582930" y="625793"/>
                    <a:pt x="583882" y="624840"/>
                    <a:pt x="583882" y="624840"/>
                  </a:cubicBezTo>
                  <a:cubicBezTo>
                    <a:pt x="584835" y="623888"/>
                    <a:pt x="585788" y="622935"/>
                    <a:pt x="586740" y="622935"/>
                  </a:cubicBezTo>
                  <a:cubicBezTo>
                    <a:pt x="586740" y="622935"/>
                    <a:pt x="587692" y="622935"/>
                    <a:pt x="587692" y="622935"/>
                  </a:cubicBezTo>
                  <a:cubicBezTo>
                    <a:pt x="588645" y="622935"/>
                    <a:pt x="589597" y="622935"/>
                    <a:pt x="590550" y="622935"/>
                  </a:cubicBezTo>
                  <a:cubicBezTo>
                    <a:pt x="591502" y="622935"/>
                    <a:pt x="591502" y="622935"/>
                    <a:pt x="592455" y="622935"/>
                  </a:cubicBezTo>
                  <a:cubicBezTo>
                    <a:pt x="593407" y="632460"/>
                    <a:pt x="593407" y="642938"/>
                    <a:pt x="593407" y="653415"/>
                  </a:cubicBezTo>
                  <a:close/>
                  <a:moveTo>
                    <a:pt x="608647" y="653415"/>
                  </a:moveTo>
                  <a:cubicBezTo>
                    <a:pt x="606742" y="653415"/>
                    <a:pt x="605790" y="653415"/>
                    <a:pt x="603885" y="653415"/>
                  </a:cubicBezTo>
                  <a:cubicBezTo>
                    <a:pt x="601980" y="653415"/>
                    <a:pt x="601027" y="653415"/>
                    <a:pt x="599122" y="653415"/>
                  </a:cubicBezTo>
                  <a:lnTo>
                    <a:pt x="599122" y="653415"/>
                  </a:lnTo>
                  <a:lnTo>
                    <a:pt x="599122" y="653415"/>
                  </a:lnTo>
                  <a:cubicBezTo>
                    <a:pt x="599122" y="642938"/>
                    <a:pt x="599122" y="632460"/>
                    <a:pt x="599122" y="621983"/>
                  </a:cubicBezTo>
                  <a:cubicBezTo>
                    <a:pt x="600075" y="621983"/>
                    <a:pt x="601980" y="621983"/>
                    <a:pt x="603885" y="621030"/>
                  </a:cubicBezTo>
                  <a:cubicBezTo>
                    <a:pt x="605790" y="621030"/>
                    <a:pt x="607695" y="620078"/>
                    <a:pt x="609600" y="620078"/>
                  </a:cubicBezTo>
                  <a:lnTo>
                    <a:pt x="609600" y="620078"/>
                  </a:lnTo>
                  <a:lnTo>
                    <a:pt x="609600" y="620078"/>
                  </a:lnTo>
                  <a:cubicBezTo>
                    <a:pt x="608647" y="633413"/>
                    <a:pt x="608647" y="642938"/>
                    <a:pt x="608647" y="653415"/>
                  </a:cubicBezTo>
                  <a:close/>
                  <a:moveTo>
                    <a:pt x="622935" y="654368"/>
                  </a:moveTo>
                  <a:cubicBezTo>
                    <a:pt x="622935" y="654368"/>
                    <a:pt x="621982" y="654368"/>
                    <a:pt x="621030" y="654368"/>
                  </a:cubicBezTo>
                  <a:cubicBezTo>
                    <a:pt x="620077" y="654368"/>
                    <a:pt x="620077" y="654368"/>
                    <a:pt x="619125" y="654368"/>
                  </a:cubicBezTo>
                  <a:cubicBezTo>
                    <a:pt x="618172" y="654368"/>
                    <a:pt x="618172" y="654368"/>
                    <a:pt x="617220" y="654368"/>
                  </a:cubicBezTo>
                  <a:cubicBezTo>
                    <a:pt x="616267" y="654368"/>
                    <a:pt x="615315" y="654368"/>
                    <a:pt x="615315" y="653415"/>
                  </a:cubicBezTo>
                  <a:cubicBezTo>
                    <a:pt x="615315" y="649605"/>
                    <a:pt x="615315" y="644843"/>
                    <a:pt x="615315" y="641033"/>
                  </a:cubicBezTo>
                  <a:cubicBezTo>
                    <a:pt x="615315" y="637223"/>
                    <a:pt x="615315" y="632460"/>
                    <a:pt x="616267" y="627698"/>
                  </a:cubicBezTo>
                  <a:cubicBezTo>
                    <a:pt x="616267" y="624840"/>
                    <a:pt x="621030" y="622935"/>
                    <a:pt x="623888" y="621030"/>
                  </a:cubicBezTo>
                  <a:cubicBezTo>
                    <a:pt x="624840" y="621983"/>
                    <a:pt x="625792" y="622935"/>
                    <a:pt x="626745" y="622935"/>
                  </a:cubicBezTo>
                  <a:cubicBezTo>
                    <a:pt x="626745" y="626745"/>
                    <a:pt x="626745" y="631508"/>
                    <a:pt x="626745" y="635318"/>
                  </a:cubicBezTo>
                  <a:cubicBezTo>
                    <a:pt x="626745" y="639128"/>
                    <a:pt x="626745" y="643890"/>
                    <a:pt x="626745" y="647700"/>
                  </a:cubicBezTo>
                  <a:cubicBezTo>
                    <a:pt x="625792" y="651510"/>
                    <a:pt x="624840" y="653415"/>
                    <a:pt x="622935" y="654368"/>
                  </a:cubicBezTo>
                  <a:close/>
                  <a:moveTo>
                    <a:pt x="641985" y="638175"/>
                  </a:moveTo>
                  <a:cubicBezTo>
                    <a:pt x="641985" y="641985"/>
                    <a:pt x="641032" y="647700"/>
                    <a:pt x="640080" y="653415"/>
                  </a:cubicBezTo>
                  <a:cubicBezTo>
                    <a:pt x="639127" y="653415"/>
                    <a:pt x="638175" y="653415"/>
                    <a:pt x="637222" y="653415"/>
                  </a:cubicBezTo>
                  <a:cubicBezTo>
                    <a:pt x="635317" y="653415"/>
                    <a:pt x="634365" y="653415"/>
                    <a:pt x="633413" y="652463"/>
                  </a:cubicBezTo>
                  <a:cubicBezTo>
                    <a:pt x="631507" y="651510"/>
                    <a:pt x="631507" y="649605"/>
                    <a:pt x="630555" y="645795"/>
                  </a:cubicBezTo>
                  <a:cubicBezTo>
                    <a:pt x="630555" y="644843"/>
                    <a:pt x="630555" y="643890"/>
                    <a:pt x="630555" y="642938"/>
                  </a:cubicBezTo>
                  <a:cubicBezTo>
                    <a:pt x="630555" y="640080"/>
                    <a:pt x="630555" y="636270"/>
                    <a:pt x="630555" y="632460"/>
                  </a:cubicBezTo>
                  <a:cubicBezTo>
                    <a:pt x="630555" y="629603"/>
                    <a:pt x="630555" y="625793"/>
                    <a:pt x="630555" y="621983"/>
                  </a:cubicBezTo>
                  <a:cubicBezTo>
                    <a:pt x="634365" y="621983"/>
                    <a:pt x="637222" y="622935"/>
                    <a:pt x="639127" y="624840"/>
                  </a:cubicBezTo>
                  <a:cubicBezTo>
                    <a:pt x="641032" y="626745"/>
                    <a:pt x="641985" y="631508"/>
                    <a:pt x="641985" y="638175"/>
                  </a:cubicBezTo>
                  <a:close/>
                  <a:moveTo>
                    <a:pt x="655320" y="646748"/>
                  </a:moveTo>
                  <a:cubicBezTo>
                    <a:pt x="655320" y="649605"/>
                    <a:pt x="652463" y="652463"/>
                    <a:pt x="650557" y="654368"/>
                  </a:cubicBezTo>
                  <a:cubicBezTo>
                    <a:pt x="650557" y="653415"/>
                    <a:pt x="649605" y="653415"/>
                    <a:pt x="649605" y="652463"/>
                  </a:cubicBezTo>
                  <a:cubicBezTo>
                    <a:pt x="648652" y="651510"/>
                    <a:pt x="648652" y="650558"/>
                    <a:pt x="647700" y="649605"/>
                  </a:cubicBezTo>
                  <a:cubicBezTo>
                    <a:pt x="646747" y="648653"/>
                    <a:pt x="646747" y="647700"/>
                    <a:pt x="646747" y="646748"/>
                  </a:cubicBezTo>
                  <a:cubicBezTo>
                    <a:pt x="646747" y="642938"/>
                    <a:pt x="646747" y="639128"/>
                    <a:pt x="646747" y="635318"/>
                  </a:cubicBezTo>
                  <a:cubicBezTo>
                    <a:pt x="646747" y="631508"/>
                    <a:pt x="646747" y="627698"/>
                    <a:pt x="646747" y="622935"/>
                  </a:cubicBezTo>
                  <a:cubicBezTo>
                    <a:pt x="647700" y="621983"/>
                    <a:pt x="649605" y="621030"/>
                    <a:pt x="650557" y="620078"/>
                  </a:cubicBezTo>
                  <a:cubicBezTo>
                    <a:pt x="651510" y="621030"/>
                    <a:pt x="653415" y="622935"/>
                    <a:pt x="654367" y="623888"/>
                  </a:cubicBezTo>
                  <a:cubicBezTo>
                    <a:pt x="655320" y="624840"/>
                    <a:pt x="656272" y="626745"/>
                    <a:pt x="656272" y="627698"/>
                  </a:cubicBezTo>
                  <a:cubicBezTo>
                    <a:pt x="656272" y="630555"/>
                    <a:pt x="657225" y="633413"/>
                    <a:pt x="657225" y="636270"/>
                  </a:cubicBezTo>
                  <a:cubicBezTo>
                    <a:pt x="657225" y="639128"/>
                    <a:pt x="656272" y="643890"/>
                    <a:pt x="655320" y="646748"/>
                  </a:cubicBezTo>
                  <a:close/>
                  <a:moveTo>
                    <a:pt x="670560" y="650558"/>
                  </a:moveTo>
                  <a:cubicBezTo>
                    <a:pt x="670560" y="650558"/>
                    <a:pt x="670560" y="651510"/>
                    <a:pt x="669607" y="651510"/>
                  </a:cubicBezTo>
                  <a:cubicBezTo>
                    <a:pt x="668655" y="652463"/>
                    <a:pt x="666750" y="653415"/>
                    <a:pt x="665797" y="653415"/>
                  </a:cubicBezTo>
                  <a:cubicBezTo>
                    <a:pt x="663892" y="653415"/>
                    <a:pt x="661988" y="650558"/>
                    <a:pt x="661988" y="649605"/>
                  </a:cubicBezTo>
                  <a:cubicBezTo>
                    <a:pt x="661988" y="644843"/>
                    <a:pt x="661988" y="641033"/>
                    <a:pt x="661988" y="635318"/>
                  </a:cubicBezTo>
                  <a:cubicBezTo>
                    <a:pt x="661988" y="630555"/>
                    <a:pt x="661988" y="624840"/>
                    <a:pt x="661988" y="619125"/>
                  </a:cubicBezTo>
                  <a:lnTo>
                    <a:pt x="661988" y="619125"/>
                  </a:lnTo>
                  <a:lnTo>
                    <a:pt x="661988" y="619125"/>
                  </a:lnTo>
                  <a:cubicBezTo>
                    <a:pt x="663892" y="620078"/>
                    <a:pt x="665797" y="621030"/>
                    <a:pt x="667702" y="621983"/>
                  </a:cubicBezTo>
                  <a:cubicBezTo>
                    <a:pt x="669607" y="622935"/>
                    <a:pt x="670560" y="623888"/>
                    <a:pt x="670560" y="623888"/>
                  </a:cubicBezTo>
                  <a:cubicBezTo>
                    <a:pt x="670560" y="630555"/>
                    <a:pt x="670560" y="637223"/>
                    <a:pt x="670560" y="642938"/>
                  </a:cubicBezTo>
                  <a:cubicBezTo>
                    <a:pt x="670560" y="646748"/>
                    <a:pt x="670560" y="648653"/>
                    <a:pt x="670560" y="650558"/>
                  </a:cubicBezTo>
                  <a:close/>
                  <a:moveTo>
                    <a:pt x="677227" y="653415"/>
                  </a:moveTo>
                  <a:cubicBezTo>
                    <a:pt x="676275" y="638175"/>
                    <a:pt x="675322" y="630555"/>
                    <a:pt x="676275" y="626745"/>
                  </a:cubicBezTo>
                  <a:cubicBezTo>
                    <a:pt x="676275" y="624840"/>
                    <a:pt x="677227" y="623888"/>
                    <a:pt x="678180" y="623888"/>
                  </a:cubicBezTo>
                  <a:cubicBezTo>
                    <a:pt x="679132" y="622935"/>
                    <a:pt x="681990" y="622935"/>
                    <a:pt x="684847" y="622935"/>
                  </a:cubicBezTo>
                  <a:cubicBezTo>
                    <a:pt x="688657" y="648653"/>
                    <a:pt x="686752" y="653415"/>
                    <a:pt x="677227" y="653415"/>
                  </a:cubicBezTo>
                  <a:close/>
                  <a:moveTo>
                    <a:pt x="701040" y="648653"/>
                  </a:moveTo>
                  <a:cubicBezTo>
                    <a:pt x="701040" y="650558"/>
                    <a:pt x="698182" y="652463"/>
                    <a:pt x="696277" y="654368"/>
                  </a:cubicBezTo>
                  <a:lnTo>
                    <a:pt x="696277" y="654368"/>
                  </a:lnTo>
                  <a:lnTo>
                    <a:pt x="696277" y="654368"/>
                  </a:lnTo>
                  <a:cubicBezTo>
                    <a:pt x="696277" y="653415"/>
                    <a:pt x="695325" y="653415"/>
                    <a:pt x="695325" y="652463"/>
                  </a:cubicBezTo>
                  <a:cubicBezTo>
                    <a:pt x="693420" y="650558"/>
                    <a:pt x="692467" y="649605"/>
                    <a:pt x="692467" y="647700"/>
                  </a:cubicBezTo>
                  <a:cubicBezTo>
                    <a:pt x="691515" y="641033"/>
                    <a:pt x="691515" y="634365"/>
                    <a:pt x="692467" y="627698"/>
                  </a:cubicBezTo>
                  <a:cubicBezTo>
                    <a:pt x="692467" y="624840"/>
                    <a:pt x="696277" y="622935"/>
                    <a:pt x="698182" y="620078"/>
                  </a:cubicBezTo>
                  <a:lnTo>
                    <a:pt x="698182" y="620078"/>
                  </a:lnTo>
                  <a:lnTo>
                    <a:pt x="698182" y="620078"/>
                  </a:lnTo>
                  <a:cubicBezTo>
                    <a:pt x="699135" y="621030"/>
                    <a:pt x="699135" y="621030"/>
                    <a:pt x="700088" y="621983"/>
                  </a:cubicBezTo>
                  <a:cubicBezTo>
                    <a:pt x="701040" y="622935"/>
                    <a:pt x="701040" y="622935"/>
                    <a:pt x="701992" y="623888"/>
                  </a:cubicBezTo>
                  <a:cubicBezTo>
                    <a:pt x="701040" y="631508"/>
                    <a:pt x="701992" y="640080"/>
                    <a:pt x="701040" y="648653"/>
                  </a:cubicBezTo>
                  <a:close/>
                  <a:moveTo>
                    <a:pt x="716280" y="653415"/>
                  </a:moveTo>
                  <a:cubicBezTo>
                    <a:pt x="714375" y="654368"/>
                    <a:pt x="712470" y="654368"/>
                    <a:pt x="711517" y="654368"/>
                  </a:cubicBezTo>
                  <a:cubicBezTo>
                    <a:pt x="710565" y="654368"/>
                    <a:pt x="709613" y="653415"/>
                    <a:pt x="708660" y="653415"/>
                  </a:cubicBezTo>
                  <a:cubicBezTo>
                    <a:pt x="707707" y="652463"/>
                    <a:pt x="707707" y="651510"/>
                    <a:pt x="707707" y="650558"/>
                  </a:cubicBezTo>
                  <a:cubicBezTo>
                    <a:pt x="707707" y="649605"/>
                    <a:pt x="707707" y="647700"/>
                    <a:pt x="707707" y="645795"/>
                  </a:cubicBezTo>
                  <a:cubicBezTo>
                    <a:pt x="707707" y="642938"/>
                    <a:pt x="707707" y="640080"/>
                    <a:pt x="707707" y="638175"/>
                  </a:cubicBezTo>
                  <a:cubicBezTo>
                    <a:pt x="707707" y="636270"/>
                    <a:pt x="707707" y="634365"/>
                    <a:pt x="707707" y="632460"/>
                  </a:cubicBezTo>
                  <a:cubicBezTo>
                    <a:pt x="707707" y="630555"/>
                    <a:pt x="707707" y="629603"/>
                    <a:pt x="707707" y="628650"/>
                  </a:cubicBezTo>
                  <a:cubicBezTo>
                    <a:pt x="707707" y="627698"/>
                    <a:pt x="707707" y="626745"/>
                    <a:pt x="708660" y="625793"/>
                  </a:cubicBezTo>
                  <a:cubicBezTo>
                    <a:pt x="708660" y="624840"/>
                    <a:pt x="709613" y="623888"/>
                    <a:pt x="710565" y="623888"/>
                  </a:cubicBezTo>
                  <a:cubicBezTo>
                    <a:pt x="711517" y="623888"/>
                    <a:pt x="711517" y="623888"/>
                    <a:pt x="712470" y="622935"/>
                  </a:cubicBezTo>
                  <a:cubicBezTo>
                    <a:pt x="712470" y="622935"/>
                    <a:pt x="713422" y="622935"/>
                    <a:pt x="713422" y="622935"/>
                  </a:cubicBezTo>
                  <a:cubicBezTo>
                    <a:pt x="714375" y="622935"/>
                    <a:pt x="715327" y="622935"/>
                    <a:pt x="717232" y="622935"/>
                  </a:cubicBezTo>
                  <a:cubicBezTo>
                    <a:pt x="716280" y="633413"/>
                    <a:pt x="716280" y="643890"/>
                    <a:pt x="716280" y="653415"/>
                  </a:cubicBezTo>
                  <a:close/>
                  <a:moveTo>
                    <a:pt x="915352" y="1018223"/>
                  </a:moveTo>
                  <a:cubicBezTo>
                    <a:pt x="915352" y="1018223"/>
                    <a:pt x="915352" y="1019175"/>
                    <a:pt x="915352" y="1018223"/>
                  </a:cubicBezTo>
                  <a:cubicBezTo>
                    <a:pt x="915352" y="878205"/>
                    <a:pt x="915352" y="738188"/>
                    <a:pt x="915352" y="598170"/>
                  </a:cubicBezTo>
                  <a:cubicBezTo>
                    <a:pt x="915352" y="598170"/>
                    <a:pt x="915352" y="598170"/>
                    <a:pt x="915352" y="598170"/>
                  </a:cubicBezTo>
                  <a:cubicBezTo>
                    <a:pt x="915352" y="738188"/>
                    <a:pt x="915352" y="878205"/>
                    <a:pt x="915352" y="1018223"/>
                  </a:cubicBezTo>
                  <a:close/>
                  <a:moveTo>
                    <a:pt x="936307" y="751523"/>
                  </a:moveTo>
                  <a:cubicBezTo>
                    <a:pt x="936307" y="751523"/>
                    <a:pt x="935355" y="751523"/>
                    <a:pt x="935355" y="751523"/>
                  </a:cubicBezTo>
                  <a:cubicBezTo>
                    <a:pt x="935355" y="705803"/>
                    <a:pt x="935355" y="661035"/>
                    <a:pt x="935355" y="615315"/>
                  </a:cubicBezTo>
                  <a:cubicBezTo>
                    <a:pt x="935355" y="615315"/>
                    <a:pt x="936307" y="615315"/>
                    <a:pt x="936307" y="615315"/>
                  </a:cubicBezTo>
                  <a:cubicBezTo>
                    <a:pt x="936307" y="660083"/>
                    <a:pt x="936307" y="705803"/>
                    <a:pt x="936307" y="751523"/>
                  </a:cubicBezTo>
                  <a:close/>
                  <a:moveTo>
                    <a:pt x="992505" y="826770"/>
                  </a:moveTo>
                  <a:cubicBezTo>
                    <a:pt x="994410" y="826770"/>
                    <a:pt x="996315" y="826770"/>
                    <a:pt x="998220" y="826770"/>
                  </a:cubicBezTo>
                  <a:cubicBezTo>
                    <a:pt x="1000125" y="826770"/>
                    <a:pt x="1002030" y="826770"/>
                    <a:pt x="1004888" y="826770"/>
                  </a:cubicBezTo>
                  <a:cubicBezTo>
                    <a:pt x="1004888" y="830580"/>
                    <a:pt x="1005840" y="833438"/>
                    <a:pt x="1005840" y="837248"/>
                  </a:cubicBezTo>
                  <a:cubicBezTo>
                    <a:pt x="1001077" y="837248"/>
                    <a:pt x="998220" y="838200"/>
                    <a:pt x="992505" y="838200"/>
                  </a:cubicBezTo>
                  <a:lnTo>
                    <a:pt x="992505" y="838200"/>
                  </a:lnTo>
                  <a:lnTo>
                    <a:pt x="992505" y="838200"/>
                  </a:lnTo>
                  <a:cubicBezTo>
                    <a:pt x="992505" y="833438"/>
                    <a:pt x="992505" y="830580"/>
                    <a:pt x="992505" y="826770"/>
                  </a:cubicBezTo>
                  <a:close/>
                  <a:moveTo>
                    <a:pt x="990600" y="862965"/>
                  </a:moveTo>
                  <a:cubicBezTo>
                    <a:pt x="996315" y="862965"/>
                    <a:pt x="999172" y="862965"/>
                    <a:pt x="1004888" y="862965"/>
                  </a:cubicBezTo>
                  <a:lnTo>
                    <a:pt x="1004888" y="862965"/>
                  </a:lnTo>
                  <a:cubicBezTo>
                    <a:pt x="1004888" y="863918"/>
                    <a:pt x="1004888" y="864870"/>
                    <a:pt x="1004888" y="865823"/>
                  </a:cubicBezTo>
                  <a:cubicBezTo>
                    <a:pt x="1004888" y="867728"/>
                    <a:pt x="1004888" y="869633"/>
                    <a:pt x="1003935" y="870585"/>
                  </a:cubicBezTo>
                  <a:cubicBezTo>
                    <a:pt x="1003935" y="871538"/>
                    <a:pt x="1003935" y="871538"/>
                    <a:pt x="1002982" y="871538"/>
                  </a:cubicBezTo>
                  <a:cubicBezTo>
                    <a:pt x="1002030" y="871538"/>
                    <a:pt x="1002030" y="872490"/>
                    <a:pt x="1001077" y="872490"/>
                  </a:cubicBezTo>
                  <a:cubicBezTo>
                    <a:pt x="1000125" y="872490"/>
                    <a:pt x="999172" y="872490"/>
                    <a:pt x="998220" y="872490"/>
                  </a:cubicBezTo>
                  <a:cubicBezTo>
                    <a:pt x="997267" y="872490"/>
                    <a:pt x="996315" y="872490"/>
                    <a:pt x="995363" y="872490"/>
                  </a:cubicBezTo>
                  <a:cubicBezTo>
                    <a:pt x="994410" y="872490"/>
                    <a:pt x="993457" y="872490"/>
                    <a:pt x="993457" y="871538"/>
                  </a:cubicBezTo>
                  <a:cubicBezTo>
                    <a:pt x="992505" y="871538"/>
                    <a:pt x="992505" y="869633"/>
                    <a:pt x="991552" y="868680"/>
                  </a:cubicBezTo>
                  <a:cubicBezTo>
                    <a:pt x="991552" y="867728"/>
                    <a:pt x="991552" y="866775"/>
                    <a:pt x="990600" y="865823"/>
                  </a:cubicBezTo>
                  <a:cubicBezTo>
                    <a:pt x="991552" y="864870"/>
                    <a:pt x="990600" y="863918"/>
                    <a:pt x="990600" y="862965"/>
                  </a:cubicBezTo>
                  <a:lnTo>
                    <a:pt x="990600" y="862965"/>
                  </a:lnTo>
                  <a:close/>
                  <a:moveTo>
                    <a:pt x="977265" y="825818"/>
                  </a:moveTo>
                  <a:cubicBezTo>
                    <a:pt x="977265" y="829628"/>
                    <a:pt x="977265" y="832485"/>
                    <a:pt x="977265" y="836295"/>
                  </a:cubicBezTo>
                  <a:cubicBezTo>
                    <a:pt x="973455" y="836295"/>
                    <a:pt x="969645" y="836295"/>
                    <a:pt x="964882" y="837248"/>
                  </a:cubicBezTo>
                  <a:cubicBezTo>
                    <a:pt x="964882" y="833438"/>
                    <a:pt x="963930" y="830580"/>
                    <a:pt x="963930" y="826770"/>
                  </a:cubicBezTo>
                  <a:cubicBezTo>
                    <a:pt x="968692" y="826770"/>
                    <a:pt x="972502" y="826770"/>
                    <a:pt x="977265" y="825818"/>
                  </a:cubicBezTo>
                  <a:close/>
                  <a:moveTo>
                    <a:pt x="962025" y="751523"/>
                  </a:moveTo>
                  <a:cubicBezTo>
                    <a:pt x="962025" y="751523"/>
                    <a:pt x="961072" y="751523"/>
                    <a:pt x="961072" y="751523"/>
                  </a:cubicBezTo>
                  <a:lnTo>
                    <a:pt x="961072" y="751523"/>
                  </a:lnTo>
                  <a:lnTo>
                    <a:pt x="961072" y="751523"/>
                  </a:lnTo>
                  <a:cubicBezTo>
                    <a:pt x="961072" y="705803"/>
                    <a:pt x="961072" y="660083"/>
                    <a:pt x="961072" y="614363"/>
                  </a:cubicBezTo>
                  <a:cubicBezTo>
                    <a:pt x="961072" y="614363"/>
                    <a:pt x="962025" y="614363"/>
                    <a:pt x="962025" y="614363"/>
                  </a:cubicBezTo>
                  <a:lnTo>
                    <a:pt x="962025" y="614363"/>
                  </a:lnTo>
                  <a:lnTo>
                    <a:pt x="962025" y="614363"/>
                  </a:lnTo>
                  <a:cubicBezTo>
                    <a:pt x="962025" y="660083"/>
                    <a:pt x="962025" y="705803"/>
                    <a:pt x="962025" y="751523"/>
                  </a:cubicBezTo>
                  <a:close/>
                  <a:moveTo>
                    <a:pt x="964882" y="863918"/>
                  </a:moveTo>
                  <a:cubicBezTo>
                    <a:pt x="968692" y="863918"/>
                    <a:pt x="972502" y="863918"/>
                    <a:pt x="976313" y="863918"/>
                  </a:cubicBezTo>
                  <a:cubicBezTo>
                    <a:pt x="977265" y="864870"/>
                    <a:pt x="977265" y="865823"/>
                    <a:pt x="978217" y="867728"/>
                  </a:cubicBezTo>
                  <a:cubicBezTo>
                    <a:pt x="977265" y="867728"/>
                    <a:pt x="976313" y="868680"/>
                    <a:pt x="976313" y="869633"/>
                  </a:cubicBezTo>
                  <a:cubicBezTo>
                    <a:pt x="974407" y="871538"/>
                    <a:pt x="971550" y="873443"/>
                    <a:pt x="969645" y="873443"/>
                  </a:cubicBezTo>
                  <a:lnTo>
                    <a:pt x="969645" y="873443"/>
                  </a:lnTo>
                  <a:lnTo>
                    <a:pt x="969645" y="873443"/>
                  </a:lnTo>
                  <a:cubicBezTo>
                    <a:pt x="968692" y="873443"/>
                    <a:pt x="968692" y="873443"/>
                    <a:pt x="967740" y="872490"/>
                  </a:cubicBezTo>
                  <a:cubicBezTo>
                    <a:pt x="966788" y="871538"/>
                    <a:pt x="966788" y="871538"/>
                    <a:pt x="965835" y="870585"/>
                  </a:cubicBezTo>
                  <a:cubicBezTo>
                    <a:pt x="964882" y="869633"/>
                    <a:pt x="963930" y="867728"/>
                    <a:pt x="962025" y="866775"/>
                  </a:cubicBezTo>
                  <a:cubicBezTo>
                    <a:pt x="963930" y="864870"/>
                    <a:pt x="963930" y="863918"/>
                    <a:pt x="964882" y="863918"/>
                  </a:cubicBezTo>
                  <a:close/>
                  <a:moveTo>
                    <a:pt x="977265" y="1012508"/>
                  </a:moveTo>
                  <a:cubicBezTo>
                    <a:pt x="973455" y="1012508"/>
                    <a:pt x="969645" y="1012508"/>
                    <a:pt x="964882" y="1013460"/>
                  </a:cubicBezTo>
                  <a:cubicBezTo>
                    <a:pt x="964882" y="1009650"/>
                    <a:pt x="963930" y="1005840"/>
                    <a:pt x="963930" y="1002030"/>
                  </a:cubicBezTo>
                  <a:lnTo>
                    <a:pt x="963930" y="1002030"/>
                  </a:lnTo>
                  <a:cubicBezTo>
                    <a:pt x="968692" y="1002030"/>
                    <a:pt x="972502" y="1002030"/>
                    <a:pt x="977265" y="1002030"/>
                  </a:cubicBezTo>
                  <a:cubicBezTo>
                    <a:pt x="977265" y="1005840"/>
                    <a:pt x="977265" y="1008698"/>
                    <a:pt x="977265" y="1012508"/>
                  </a:cubicBezTo>
                  <a:close/>
                  <a:moveTo>
                    <a:pt x="974407" y="941070"/>
                  </a:moveTo>
                  <a:cubicBezTo>
                    <a:pt x="972502" y="941070"/>
                    <a:pt x="969645" y="941070"/>
                    <a:pt x="964882" y="941070"/>
                  </a:cubicBezTo>
                  <a:cubicBezTo>
                    <a:pt x="962977" y="935355"/>
                    <a:pt x="964882" y="932498"/>
                    <a:pt x="966788" y="931545"/>
                  </a:cubicBezTo>
                  <a:cubicBezTo>
                    <a:pt x="967740" y="931545"/>
                    <a:pt x="969645" y="931545"/>
                    <a:pt x="970597" y="931545"/>
                  </a:cubicBezTo>
                  <a:cubicBezTo>
                    <a:pt x="971550" y="931545"/>
                    <a:pt x="972502" y="931545"/>
                    <a:pt x="972502" y="931545"/>
                  </a:cubicBezTo>
                  <a:cubicBezTo>
                    <a:pt x="973455" y="931545"/>
                    <a:pt x="974407" y="931545"/>
                    <a:pt x="974407" y="931545"/>
                  </a:cubicBezTo>
                  <a:lnTo>
                    <a:pt x="974407" y="931545"/>
                  </a:lnTo>
                  <a:lnTo>
                    <a:pt x="974407" y="931545"/>
                  </a:lnTo>
                  <a:cubicBezTo>
                    <a:pt x="977265" y="938213"/>
                    <a:pt x="977265" y="940118"/>
                    <a:pt x="974407" y="941070"/>
                  </a:cubicBezTo>
                  <a:close/>
                  <a:moveTo>
                    <a:pt x="976313" y="966788"/>
                  </a:moveTo>
                  <a:cubicBezTo>
                    <a:pt x="976313" y="970598"/>
                    <a:pt x="976313" y="973455"/>
                    <a:pt x="976313" y="977265"/>
                  </a:cubicBezTo>
                  <a:cubicBezTo>
                    <a:pt x="972502" y="977265"/>
                    <a:pt x="968692" y="977265"/>
                    <a:pt x="963930" y="977265"/>
                  </a:cubicBezTo>
                  <a:cubicBezTo>
                    <a:pt x="963930" y="973455"/>
                    <a:pt x="963930" y="970598"/>
                    <a:pt x="963930" y="966788"/>
                  </a:cubicBezTo>
                  <a:cubicBezTo>
                    <a:pt x="968692" y="966788"/>
                    <a:pt x="972502" y="966788"/>
                    <a:pt x="976313" y="966788"/>
                  </a:cubicBezTo>
                  <a:close/>
                  <a:moveTo>
                    <a:pt x="974407" y="904875"/>
                  </a:moveTo>
                  <a:cubicBezTo>
                    <a:pt x="972502" y="905828"/>
                    <a:pt x="971550" y="906780"/>
                    <a:pt x="969645" y="906780"/>
                  </a:cubicBezTo>
                  <a:cubicBezTo>
                    <a:pt x="967740" y="906780"/>
                    <a:pt x="965835" y="902970"/>
                    <a:pt x="963930" y="901065"/>
                  </a:cubicBezTo>
                  <a:cubicBezTo>
                    <a:pt x="967740" y="899160"/>
                    <a:pt x="971550" y="897255"/>
                    <a:pt x="975360" y="896303"/>
                  </a:cubicBezTo>
                  <a:lnTo>
                    <a:pt x="975360" y="896303"/>
                  </a:lnTo>
                  <a:lnTo>
                    <a:pt x="975360" y="896303"/>
                  </a:lnTo>
                  <a:cubicBezTo>
                    <a:pt x="976313" y="897255"/>
                    <a:pt x="976313" y="898208"/>
                    <a:pt x="977265" y="899160"/>
                  </a:cubicBezTo>
                  <a:cubicBezTo>
                    <a:pt x="978217" y="900113"/>
                    <a:pt x="978217" y="901065"/>
                    <a:pt x="979170" y="902018"/>
                  </a:cubicBezTo>
                  <a:cubicBezTo>
                    <a:pt x="977265" y="902970"/>
                    <a:pt x="975360" y="903923"/>
                    <a:pt x="974407" y="904875"/>
                  </a:cubicBezTo>
                  <a:close/>
                  <a:moveTo>
                    <a:pt x="987742" y="749618"/>
                  </a:moveTo>
                  <a:cubicBezTo>
                    <a:pt x="987742" y="749618"/>
                    <a:pt x="986790" y="749618"/>
                    <a:pt x="986790" y="749618"/>
                  </a:cubicBezTo>
                  <a:cubicBezTo>
                    <a:pt x="986790" y="705803"/>
                    <a:pt x="986790" y="661035"/>
                    <a:pt x="986790" y="617220"/>
                  </a:cubicBezTo>
                  <a:cubicBezTo>
                    <a:pt x="986790" y="617220"/>
                    <a:pt x="987742" y="617220"/>
                    <a:pt x="987742" y="617220"/>
                  </a:cubicBezTo>
                  <a:cubicBezTo>
                    <a:pt x="987742" y="661035"/>
                    <a:pt x="987742" y="705803"/>
                    <a:pt x="987742" y="749618"/>
                  </a:cubicBezTo>
                  <a:close/>
                  <a:moveTo>
                    <a:pt x="990600" y="897255"/>
                  </a:moveTo>
                  <a:cubicBezTo>
                    <a:pt x="997267" y="897255"/>
                    <a:pt x="1000125" y="897255"/>
                    <a:pt x="1004888" y="897255"/>
                  </a:cubicBezTo>
                  <a:lnTo>
                    <a:pt x="1004888" y="897255"/>
                  </a:lnTo>
                  <a:cubicBezTo>
                    <a:pt x="1004888" y="898208"/>
                    <a:pt x="1004888" y="899160"/>
                    <a:pt x="1004888" y="900113"/>
                  </a:cubicBezTo>
                  <a:cubicBezTo>
                    <a:pt x="1004888" y="901065"/>
                    <a:pt x="1004888" y="902018"/>
                    <a:pt x="1004888" y="902970"/>
                  </a:cubicBezTo>
                  <a:cubicBezTo>
                    <a:pt x="1004888" y="904875"/>
                    <a:pt x="1004888" y="905828"/>
                    <a:pt x="1003935" y="906780"/>
                  </a:cubicBezTo>
                  <a:cubicBezTo>
                    <a:pt x="1002982" y="907733"/>
                    <a:pt x="1001077" y="907733"/>
                    <a:pt x="1000125" y="907733"/>
                  </a:cubicBezTo>
                  <a:cubicBezTo>
                    <a:pt x="999172" y="907733"/>
                    <a:pt x="998220" y="907733"/>
                    <a:pt x="998220" y="907733"/>
                  </a:cubicBezTo>
                  <a:cubicBezTo>
                    <a:pt x="997267" y="907733"/>
                    <a:pt x="997267" y="907733"/>
                    <a:pt x="996315" y="906780"/>
                  </a:cubicBezTo>
                  <a:cubicBezTo>
                    <a:pt x="994410" y="905828"/>
                    <a:pt x="994410" y="903923"/>
                    <a:pt x="993457" y="901065"/>
                  </a:cubicBezTo>
                  <a:cubicBezTo>
                    <a:pt x="990600" y="899160"/>
                    <a:pt x="990600" y="898208"/>
                    <a:pt x="990600" y="897255"/>
                  </a:cubicBezTo>
                  <a:lnTo>
                    <a:pt x="990600" y="897255"/>
                  </a:lnTo>
                  <a:close/>
                  <a:moveTo>
                    <a:pt x="991552" y="966788"/>
                  </a:moveTo>
                  <a:cubicBezTo>
                    <a:pt x="996315" y="966788"/>
                    <a:pt x="1000125" y="966788"/>
                    <a:pt x="1003935" y="966788"/>
                  </a:cubicBezTo>
                  <a:lnTo>
                    <a:pt x="1003935" y="966788"/>
                  </a:lnTo>
                  <a:cubicBezTo>
                    <a:pt x="1003935" y="968693"/>
                    <a:pt x="1003935" y="970598"/>
                    <a:pt x="1003935" y="971550"/>
                  </a:cubicBezTo>
                  <a:cubicBezTo>
                    <a:pt x="1003935" y="973455"/>
                    <a:pt x="1003935" y="975360"/>
                    <a:pt x="1003935" y="977265"/>
                  </a:cubicBezTo>
                  <a:lnTo>
                    <a:pt x="1003935" y="977265"/>
                  </a:lnTo>
                  <a:cubicBezTo>
                    <a:pt x="999172" y="977265"/>
                    <a:pt x="995363" y="977265"/>
                    <a:pt x="991552" y="977265"/>
                  </a:cubicBezTo>
                  <a:lnTo>
                    <a:pt x="991552" y="977265"/>
                  </a:lnTo>
                  <a:cubicBezTo>
                    <a:pt x="991552" y="975360"/>
                    <a:pt x="991552" y="973455"/>
                    <a:pt x="991552" y="971550"/>
                  </a:cubicBezTo>
                  <a:cubicBezTo>
                    <a:pt x="991552" y="970598"/>
                    <a:pt x="991552" y="968693"/>
                    <a:pt x="991552" y="966788"/>
                  </a:cubicBezTo>
                  <a:close/>
                  <a:moveTo>
                    <a:pt x="992505" y="1011555"/>
                  </a:moveTo>
                  <a:lnTo>
                    <a:pt x="992505" y="1011555"/>
                  </a:lnTo>
                  <a:cubicBezTo>
                    <a:pt x="992505" y="1008698"/>
                    <a:pt x="992505" y="1004888"/>
                    <a:pt x="992505" y="1001078"/>
                  </a:cubicBezTo>
                  <a:lnTo>
                    <a:pt x="992505" y="1001078"/>
                  </a:lnTo>
                  <a:cubicBezTo>
                    <a:pt x="996315" y="1001078"/>
                    <a:pt x="1000125" y="1001078"/>
                    <a:pt x="1004888" y="1001078"/>
                  </a:cubicBezTo>
                  <a:lnTo>
                    <a:pt x="1004888" y="1001078"/>
                  </a:lnTo>
                  <a:cubicBezTo>
                    <a:pt x="1004888" y="1002983"/>
                    <a:pt x="1004888" y="1003935"/>
                    <a:pt x="1004888" y="1005840"/>
                  </a:cubicBezTo>
                  <a:cubicBezTo>
                    <a:pt x="1004888" y="1007745"/>
                    <a:pt x="1004888" y="1009650"/>
                    <a:pt x="1005840" y="1011555"/>
                  </a:cubicBezTo>
                  <a:cubicBezTo>
                    <a:pt x="1000125" y="1011555"/>
                    <a:pt x="996315" y="1011555"/>
                    <a:pt x="992505" y="1011555"/>
                  </a:cubicBezTo>
                  <a:close/>
                  <a:moveTo>
                    <a:pt x="1004888" y="934403"/>
                  </a:moveTo>
                  <a:cubicBezTo>
                    <a:pt x="1004888" y="936308"/>
                    <a:pt x="1004888" y="938213"/>
                    <a:pt x="1003935" y="939165"/>
                  </a:cubicBezTo>
                  <a:cubicBezTo>
                    <a:pt x="1003935" y="940118"/>
                    <a:pt x="1002982" y="940118"/>
                    <a:pt x="1002982" y="941070"/>
                  </a:cubicBezTo>
                  <a:cubicBezTo>
                    <a:pt x="1002030" y="942023"/>
                    <a:pt x="1000125" y="942023"/>
                    <a:pt x="999172" y="942023"/>
                  </a:cubicBezTo>
                  <a:cubicBezTo>
                    <a:pt x="998220" y="942023"/>
                    <a:pt x="997267" y="942023"/>
                    <a:pt x="996315" y="942023"/>
                  </a:cubicBezTo>
                  <a:cubicBezTo>
                    <a:pt x="995363" y="942023"/>
                    <a:pt x="995363" y="942023"/>
                    <a:pt x="994410" y="941070"/>
                  </a:cubicBezTo>
                  <a:cubicBezTo>
                    <a:pt x="993457" y="940118"/>
                    <a:pt x="992505" y="939165"/>
                    <a:pt x="992505" y="937260"/>
                  </a:cubicBezTo>
                  <a:cubicBezTo>
                    <a:pt x="992505" y="935355"/>
                    <a:pt x="991552" y="933450"/>
                    <a:pt x="990600" y="931545"/>
                  </a:cubicBezTo>
                  <a:lnTo>
                    <a:pt x="990600" y="931545"/>
                  </a:lnTo>
                  <a:cubicBezTo>
                    <a:pt x="996315" y="931545"/>
                    <a:pt x="1000125" y="931545"/>
                    <a:pt x="1004888" y="931545"/>
                  </a:cubicBezTo>
                  <a:lnTo>
                    <a:pt x="1004888" y="931545"/>
                  </a:lnTo>
                  <a:cubicBezTo>
                    <a:pt x="1004888" y="933450"/>
                    <a:pt x="1004888" y="933450"/>
                    <a:pt x="1004888" y="934403"/>
                  </a:cubicBezTo>
                  <a:close/>
                  <a:moveTo>
                    <a:pt x="1013460" y="748665"/>
                  </a:moveTo>
                  <a:cubicBezTo>
                    <a:pt x="1013460" y="748665"/>
                    <a:pt x="1012507" y="748665"/>
                    <a:pt x="1013460" y="748665"/>
                  </a:cubicBezTo>
                  <a:cubicBezTo>
                    <a:pt x="1012507" y="703898"/>
                    <a:pt x="1012507" y="659130"/>
                    <a:pt x="1012507" y="614363"/>
                  </a:cubicBezTo>
                  <a:cubicBezTo>
                    <a:pt x="1012507" y="614363"/>
                    <a:pt x="1013460" y="614363"/>
                    <a:pt x="1013460" y="614363"/>
                  </a:cubicBezTo>
                  <a:cubicBezTo>
                    <a:pt x="1013460" y="660083"/>
                    <a:pt x="1013460" y="703898"/>
                    <a:pt x="1013460" y="748665"/>
                  </a:cubicBezTo>
                  <a:close/>
                  <a:moveTo>
                    <a:pt x="1031557" y="871538"/>
                  </a:moveTo>
                  <a:cubicBezTo>
                    <a:pt x="1027747" y="871538"/>
                    <a:pt x="1023938" y="871538"/>
                    <a:pt x="1019175" y="871538"/>
                  </a:cubicBezTo>
                  <a:lnTo>
                    <a:pt x="1019175" y="871538"/>
                  </a:lnTo>
                  <a:cubicBezTo>
                    <a:pt x="1019175" y="868680"/>
                    <a:pt x="1018222" y="865823"/>
                    <a:pt x="1018222" y="863918"/>
                  </a:cubicBezTo>
                  <a:cubicBezTo>
                    <a:pt x="1020127" y="862965"/>
                    <a:pt x="1022032" y="862965"/>
                    <a:pt x="1023938" y="862013"/>
                  </a:cubicBezTo>
                  <a:cubicBezTo>
                    <a:pt x="1025842" y="862013"/>
                    <a:pt x="1026795" y="862013"/>
                    <a:pt x="1027747" y="862965"/>
                  </a:cubicBezTo>
                  <a:cubicBezTo>
                    <a:pt x="1030605" y="864870"/>
                    <a:pt x="1032510" y="867728"/>
                    <a:pt x="1031557" y="871538"/>
                  </a:cubicBezTo>
                  <a:lnTo>
                    <a:pt x="1031557" y="871538"/>
                  </a:lnTo>
                  <a:close/>
                  <a:moveTo>
                    <a:pt x="1032510" y="897255"/>
                  </a:moveTo>
                  <a:cubicBezTo>
                    <a:pt x="1032510" y="899160"/>
                    <a:pt x="1033463" y="900113"/>
                    <a:pt x="1033463" y="902018"/>
                  </a:cubicBezTo>
                  <a:cubicBezTo>
                    <a:pt x="1033463" y="904875"/>
                    <a:pt x="1032510" y="905828"/>
                    <a:pt x="1031557" y="906780"/>
                  </a:cubicBezTo>
                  <a:cubicBezTo>
                    <a:pt x="1030605" y="906780"/>
                    <a:pt x="1030605" y="907733"/>
                    <a:pt x="1029652" y="907733"/>
                  </a:cubicBezTo>
                  <a:cubicBezTo>
                    <a:pt x="1028700" y="907733"/>
                    <a:pt x="1028700" y="907733"/>
                    <a:pt x="1027747" y="907733"/>
                  </a:cubicBezTo>
                  <a:cubicBezTo>
                    <a:pt x="1025842" y="907733"/>
                    <a:pt x="1024890" y="907733"/>
                    <a:pt x="1022985" y="907733"/>
                  </a:cubicBezTo>
                  <a:cubicBezTo>
                    <a:pt x="1022032" y="907733"/>
                    <a:pt x="1021080" y="907733"/>
                    <a:pt x="1021080" y="907733"/>
                  </a:cubicBezTo>
                  <a:lnTo>
                    <a:pt x="1021080" y="907733"/>
                  </a:lnTo>
                  <a:lnTo>
                    <a:pt x="1021080" y="907733"/>
                  </a:lnTo>
                  <a:cubicBezTo>
                    <a:pt x="1020127" y="904875"/>
                    <a:pt x="1020127" y="902018"/>
                    <a:pt x="1020127" y="901065"/>
                  </a:cubicBezTo>
                  <a:cubicBezTo>
                    <a:pt x="1020127" y="899160"/>
                    <a:pt x="1021080" y="899160"/>
                    <a:pt x="1022985" y="898208"/>
                  </a:cubicBezTo>
                  <a:cubicBezTo>
                    <a:pt x="1023938" y="898208"/>
                    <a:pt x="1023938" y="898208"/>
                    <a:pt x="1024890" y="898208"/>
                  </a:cubicBezTo>
                  <a:cubicBezTo>
                    <a:pt x="1025842" y="898208"/>
                    <a:pt x="1026795" y="898208"/>
                    <a:pt x="1027747" y="898208"/>
                  </a:cubicBezTo>
                  <a:cubicBezTo>
                    <a:pt x="1028700" y="897255"/>
                    <a:pt x="1030605" y="897255"/>
                    <a:pt x="1032510" y="897255"/>
                  </a:cubicBezTo>
                  <a:close/>
                  <a:moveTo>
                    <a:pt x="1032510" y="1012508"/>
                  </a:moveTo>
                  <a:lnTo>
                    <a:pt x="1032510" y="1012508"/>
                  </a:lnTo>
                  <a:cubicBezTo>
                    <a:pt x="1027747" y="1012508"/>
                    <a:pt x="1023938" y="1012508"/>
                    <a:pt x="1019175" y="1012508"/>
                  </a:cubicBezTo>
                  <a:lnTo>
                    <a:pt x="1019175" y="1012508"/>
                  </a:lnTo>
                  <a:cubicBezTo>
                    <a:pt x="1019175" y="1008698"/>
                    <a:pt x="1019175" y="1005840"/>
                    <a:pt x="1019175" y="1002030"/>
                  </a:cubicBezTo>
                  <a:lnTo>
                    <a:pt x="1019175" y="1002030"/>
                  </a:lnTo>
                  <a:cubicBezTo>
                    <a:pt x="1023938" y="1002030"/>
                    <a:pt x="1027747" y="1002030"/>
                    <a:pt x="1032510" y="1002030"/>
                  </a:cubicBezTo>
                  <a:lnTo>
                    <a:pt x="1032510" y="1002030"/>
                  </a:lnTo>
                  <a:cubicBezTo>
                    <a:pt x="1032510" y="1004888"/>
                    <a:pt x="1032510" y="1008698"/>
                    <a:pt x="1032510" y="1012508"/>
                  </a:cubicBezTo>
                  <a:close/>
                  <a:moveTo>
                    <a:pt x="1020127" y="978218"/>
                  </a:moveTo>
                  <a:cubicBezTo>
                    <a:pt x="1020127" y="974408"/>
                    <a:pt x="1020127" y="971550"/>
                    <a:pt x="1020127" y="966788"/>
                  </a:cubicBezTo>
                  <a:lnTo>
                    <a:pt x="1020127" y="966788"/>
                  </a:lnTo>
                  <a:cubicBezTo>
                    <a:pt x="1023938" y="966788"/>
                    <a:pt x="1027747" y="966788"/>
                    <a:pt x="1032510" y="966788"/>
                  </a:cubicBezTo>
                  <a:lnTo>
                    <a:pt x="1032510" y="966788"/>
                  </a:lnTo>
                  <a:cubicBezTo>
                    <a:pt x="1032510" y="970598"/>
                    <a:pt x="1032510" y="974408"/>
                    <a:pt x="1032510" y="978218"/>
                  </a:cubicBezTo>
                  <a:lnTo>
                    <a:pt x="1032510" y="978218"/>
                  </a:lnTo>
                  <a:cubicBezTo>
                    <a:pt x="1027747" y="978218"/>
                    <a:pt x="1023938" y="978218"/>
                    <a:pt x="1020127" y="978218"/>
                  </a:cubicBezTo>
                  <a:lnTo>
                    <a:pt x="1020127" y="978218"/>
                  </a:lnTo>
                  <a:close/>
                  <a:moveTo>
                    <a:pt x="1032510" y="941070"/>
                  </a:moveTo>
                  <a:cubicBezTo>
                    <a:pt x="1025842" y="941070"/>
                    <a:pt x="1017270" y="945833"/>
                    <a:pt x="1020127" y="931545"/>
                  </a:cubicBezTo>
                  <a:cubicBezTo>
                    <a:pt x="1025842" y="932498"/>
                    <a:pt x="1034415" y="927735"/>
                    <a:pt x="1032510" y="941070"/>
                  </a:cubicBezTo>
                  <a:close/>
                  <a:moveTo>
                    <a:pt x="1033463" y="837248"/>
                  </a:moveTo>
                  <a:cubicBezTo>
                    <a:pt x="1028700" y="837248"/>
                    <a:pt x="1024890" y="837248"/>
                    <a:pt x="1019175" y="837248"/>
                  </a:cubicBezTo>
                  <a:lnTo>
                    <a:pt x="1019175" y="837248"/>
                  </a:lnTo>
                  <a:cubicBezTo>
                    <a:pt x="1019175" y="834390"/>
                    <a:pt x="1019175" y="831533"/>
                    <a:pt x="1019175" y="826770"/>
                  </a:cubicBezTo>
                  <a:cubicBezTo>
                    <a:pt x="1021080" y="826770"/>
                    <a:pt x="1022985" y="826770"/>
                    <a:pt x="1024890" y="826770"/>
                  </a:cubicBezTo>
                  <a:cubicBezTo>
                    <a:pt x="1026795" y="826770"/>
                    <a:pt x="1028700" y="826770"/>
                    <a:pt x="1031557" y="826770"/>
                  </a:cubicBezTo>
                  <a:cubicBezTo>
                    <a:pt x="1031557" y="828675"/>
                    <a:pt x="1031557" y="830580"/>
                    <a:pt x="1032510" y="831533"/>
                  </a:cubicBezTo>
                  <a:cubicBezTo>
                    <a:pt x="1033463" y="832485"/>
                    <a:pt x="1033463" y="834390"/>
                    <a:pt x="1033463" y="837248"/>
                  </a:cubicBezTo>
                  <a:lnTo>
                    <a:pt x="1033463" y="837248"/>
                  </a:lnTo>
                  <a:close/>
                  <a:moveTo>
                    <a:pt x="1038225" y="749618"/>
                  </a:moveTo>
                  <a:lnTo>
                    <a:pt x="1038225" y="749618"/>
                  </a:lnTo>
                  <a:cubicBezTo>
                    <a:pt x="1038225" y="749618"/>
                    <a:pt x="1038225" y="749618"/>
                    <a:pt x="1038225" y="749618"/>
                  </a:cubicBezTo>
                  <a:lnTo>
                    <a:pt x="1038225" y="749618"/>
                  </a:lnTo>
                  <a:cubicBezTo>
                    <a:pt x="1037272" y="704850"/>
                    <a:pt x="1037272" y="660083"/>
                    <a:pt x="1037272" y="615315"/>
                  </a:cubicBezTo>
                  <a:lnTo>
                    <a:pt x="1037272" y="615315"/>
                  </a:lnTo>
                  <a:cubicBezTo>
                    <a:pt x="1037272" y="615315"/>
                    <a:pt x="1038225" y="615315"/>
                    <a:pt x="1038225" y="615315"/>
                  </a:cubicBezTo>
                  <a:lnTo>
                    <a:pt x="1038225" y="615315"/>
                  </a:lnTo>
                  <a:cubicBezTo>
                    <a:pt x="1038225" y="660083"/>
                    <a:pt x="1038225" y="704850"/>
                    <a:pt x="1038225" y="749618"/>
                  </a:cubicBezTo>
                  <a:close/>
                  <a:moveTo>
                    <a:pt x="1106805" y="183833"/>
                  </a:moveTo>
                  <a:cubicBezTo>
                    <a:pt x="1105852" y="184785"/>
                    <a:pt x="1104900" y="185738"/>
                    <a:pt x="1103948" y="186690"/>
                  </a:cubicBezTo>
                  <a:cubicBezTo>
                    <a:pt x="1103948" y="185738"/>
                    <a:pt x="1102995" y="185738"/>
                    <a:pt x="1102995" y="184785"/>
                  </a:cubicBezTo>
                  <a:cubicBezTo>
                    <a:pt x="1102042" y="183833"/>
                    <a:pt x="1101090" y="182880"/>
                    <a:pt x="1101090" y="180975"/>
                  </a:cubicBezTo>
                  <a:cubicBezTo>
                    <a:pt x="1101090" y="180023"/>
                    <a:pt x="1101090" y="180023"/>
                    <a:pt x="1101090" y="179070"/>
                  </a:cubicBezTo>
                  <a:cubicBezTo>
                    <a:pt x="1101090" y="177165"/>
                    <a:pt x="1102042" y="175260"/>
                    <a:pt x="1102995" y="173355"/>
                  </a:cubicBezTo>
                  <a:cubicBezTo>
                    <a:pt x="1102995" y="172403"/>
                    <a:pt x="1103948" y="172403"/>
                    <a:pt x="1103948" y="171450"/>
                  </a:cubicBezTo>
                  <a:lnTo>
                    <a:pt x="1103948" y="171450"/>
                  </a:lnTo>
                  <a:lnTo>
                    <a:pt x="1103948" y="171450"/>
                  </a:lnTo>
                  <a:cubicBezTo>
                    <a:pt x="1104900" y="172403"/>
                    <a:pt x="1105852" y="173355"/>
                    <a:pt x="1106805" y="175260"/>
                  </a:cubicBezTo>
                  <a:cubicBezTo>
                    <a:pt x="1107757" y="176213"/>
                    <a:pt x="1108710" y="178118"/>
                    <a:pt x="1110615" y="179070"/>
                  </a:cubicBezTo>
                  <a:cubicBezTo>
                    <a:pt x="1108710" y="180975"/>
                    <a:pt x="1107757" y="182880"/>
                    <a:pt x="1106805" y="183833"/>
                  </a:cubicBezTo>
                  <a:close/>
                  <a:moveTo>
                    <a:pt x="1122045" y="183833"/>
                  </a:moveTo>
                  <a:cubicBezTo>
                    <a:pt x="1121092" y="184785"/>
                    <a:pt x="1120140" y="185738"/>
                    <a:pt x="1119188" y="186690"/>
                  </a:cubicBezTo>
                  <a:lnTo>
                    <a:pt x="1119188" y="186690"/>
                  </a:lnTo>
                  <a:lnTo>
                    <a:pt x="1119188" y="186690"/>
                  </a:lnTo>
                  <a:cubicBezTo>
                    <a:pt x="1117282" y="181928"/>
                    <a:pt x="1115377" y="178118"/>
                    <a:pt x="1113473" y="173355"/>
                  </a:cubicBezTo>
                  <a:cubicBezTo>
                    <a:pt x="1115377" y="172403"/>
                    <a:pt x="1117282" y="172403"/>
                    <a:pt x="1119188" y="171450"/>
                  </a:cubicBezTo>
                  <a:cubicBezTo>
                    <a:pt x="1120140" y="173355"/>
                    <a:pt x="1121092" y="174308"/>
                    <a:pt x="1121092" y="176213"/>
                  </a:cubicBezTo>
                  <a:cubicBezTo>
                    <a:pt x="1122045" y="178118"/>
                    <a:pt x="1122045" y="179070"/>
                    <a:pt x="1122998" y="180975"/>
                  </a:cubicBezTo>
                  <a:cubicBezTo>
                    <a:pt x="1122998" y="181928"/>
                    <a:pt x="1122998" y="182880"/>
                    <a:pt x="1122045" y="183833"/>
                  </a:cubicBezTo>
                  <a:close/>
                  <a:moveTo>
                    <a:pt x="1138238" y="186690"/>
                  </a:moveTo>
                  <a:cubicBezTo>
                    <a:pt x="1137285" y="186690"/>
                    <a:pt x="1137285" y="186690"/>
                    <a:pt x="1136332" y="186690"/>
                  </a:cubicBezTo>
                  <a:cubicBezTo>
                    <a:pt x="1134427" y="186690"/>
                    <a:pt x="1132523" y="186690"/>
                    <a:pt x="1130617" y="185738"/>
                  </a:cubicBezTo>
                  <a:cubicBezTo>
                    <a:pt x="1132523" y="180975"/>
                    <a:pt x="1134427" y="177165"/>
                    <a:pt x="1136332" y="172403"/>
                  </a:cubicBezTo>
                  <a:lnTo>
                    <a:pt x="1136332" y="172403"/>
                  </a:lnTo>
                  <a:lnTo>
                    <a:pt x="1136332" y="172403"/>
                  </a:lnTo>
                  <a:cubicBezTo>
                    <a:pt x="1136332" y="173355"/>
                    <a:pt x="1137285" y="173355"/>
                    <a:pt x="1137285" y="174308"/>
                  </a:cubicBezTo>
                  <a:cubicBezTo>
                    <a:pt x="1138238" y="176213"/>
                    <a:pt x="1140142" y="177165"/>
                    <a:pt x="1140142" y="179070"/>
                  </a:cubicBezTo>
                  <a:cubicBezTo>
                    <a:pt x="1140142" y="181928"/>
                    <a:pt x="1140142" y="184785"/>
                    <a:pt x="1138238" y="186690"/>
                  </a:cubicBezTo>
                  <a:close/>
                  <a:moveTo>
                    <a:pt x="1155382" y="185738"/>
                  </a:moveTo>
                  <a:cubicBezTo>
                    <a:pt x="1153477" y="186690"/>
                    <a:pt x="1151573" y="186690"/>
                    <a:pt x="1150620" y="186690"/>
                  </a:cubicBezTo>
                  <a:cubicBezTo>
                    <a:pt x="1149667" y="186690"/>
                    <a:pt x="1148715" y="185738"/>
                    <a:pt x="1147763" y="185738"/>
                  </a:cubicBezTo>
                  <a:cubicBezTo>
                    <a:pt x="1146810" y="184785"/>
                    <a:pt x="1146810" y="183833"/>
                    <a:pt x="1146810" y="182880"/>
                  </a:cubicBezTo>
                  <a:cubicBezTo>
                    <a:pt x="1146810" y="181928"/>
                    <a:pt x="1146810" y="180023"/>
                    <a:pt x="1146810" y="179070"/>
                  </a:cubicBezTo>
                  <a:cubicBezTo>
                    <a:pt x="1146810" y="178118"/>
                    <a:pt x="1147763" y="176213"/>
                    <a:pt x="1148715" y="175260"/>
                  </a:cubicBezTo>
                  <a:cubicBezTo>
                    <a:pt x="1149667" y="174308"/>
                    <a:pt x="1150620" y="172403"/>
                    <a:pt x="1151573" y="171450"/>
                  </a:cubicBezTo>
                  <a:cubicBezTo>
                    <a:pt x="1152525" y="172403"/>
                    <a:pt x="1153477" y="172403"/>
                    <a:pt x="1154430" y="173355"/>
                  </a:cubicBezTo>
                  <a:cubicBezTo>
                    <a:pt x="1155382" y="177165"/>
                    <a:pt x="1155382" y="181928"/>
                    <a:pt x="1155382" y="185738"/>
                  </a:cubicBezTo>
                  <a:close/>
                  <a:moveTo>
                    <a:pt x="1167765" y="186690"/>
                  </a:moveTo>
                  <a:cubicBezTo>
                    <a:pt x="1165860" y="184785"/>
                    <a:pt x="1163955" y="181928"/>
                    <a:pt x="1163002" y="180023"/>
                  </a:cubicBezTo>
                  <a:cubicBezTo>
                    <a:pt x="1163002" y="179070"/>
                    <a:pt x="1163002" y="179070"/>
                    <a:pt x="1163002" y="178118"/>
                  </a:cubicBezTo>
                  <a:cubicBezTo>
                    <a:pt x="1163955" y="176213"/>
                    <a:pt x="1165860" y="174308"/>
                    <a:pt x="1166813" y="172403"/>
                  </a:cubicBezTo>
                  <a:cubicBezTo>
                    <a:pt x="1168717" y="174308"/>
                    <a:pt x="1170623" y="176213"/>
                    <a:pt x="1173480" y="179070"/>
                  </a:cubicBezTo>
                  <a:cubicBezTo>
                    <a:pt x="1170623" y="182880"/>
                    <a:pt x="1168717" y="184785"/>
                    <a:pt x="1167765" y="186690"/>
                  </a:cubicBezTo>
                  <a:close/>
                  <a:moveTo>
                    <a:pt x="1186815" y="180023"/>
                  </a:moveTo>
                  <a:cubicBezTo>
                    <a:pt x="1185863" y="182880"/>
                    <a:pt x="1184910" y="184785"/>
                    <a:pt x="1183957" y="187643"/>
                  </a:cubicBezTo>
                  <a:cubicBezTo>
                    <a:pt x="1183005" y="187643"/>
                    <a:pt x="1181100" y="186690"/>
                    <a:pt x="1180148" y="186690"/>
                  </a:cubicBezTo>
                  <a:cubicBezTo>
                    <a:pt x="1180148" y="181928"/>
                    <a:pt x="1180148" y="177165"/>
                    <a:pt x="1180148" y="172403"/>
                  </a:cubicBezTo>
                  <a:cubicBezTo>
                    <a:pt x="1181100" y="171450"/>
                    <a:pt x="1182052" y="171450"/>
                    <a:pt x="1183005" y="170498"/>
                  </a:cubicBezTo>
                  <a:lnTo>
                    <a:pt x="1183005" y="170498"/>
                  </a:lnTo>
                  <a:lnTo>
                    <a:pt x="1183005" y="170498"/>
                  </a:lnTo>
                  <a:cubicBezTo>
                    <a:pt x="1183005" y="171450"/>
                    <a:pt x="1183957" y="171450"/>
                    <a:pt x="1183957" y="172403"/>
                  </a:cubicBezTo>
                  <a:cubicBezTo>
                    <a:pt x="1184910" y="173355"/>
                    <a:pt x="1185863" y="174308"/>
                    <a:pt x="1186815" y="175260"/>
                  </a:cubicBezTo>
                  <a:cubicBezTo>
                    <a:pt x="1186815" y="176213"/>
                    <a:pt x="1187767" y="176213"/>
                    <a:pt x="1186815" y="177165"/>
                  </a:cubicBezTo>
                  <a:cubicBezTo>
                    <a:pt x="1186815" y="178118"/>
                    <a:pt x="1186815" y="179070"/>
                    <a:pt x="1186815" y="180023"/>
                  </a:cubicBezTo>
                  <a:close/>
                  <a:moveTo>
                    <a:pt x="1226820" y="553403"/>
                  </a:moveTo>
                  <a:cubicBezTo>
                    <a:pt x="1246823" y="553403"/>
                    <a:pt x="1265873" y="553403"/>
                    <a:pt x="1286827" y="553403"/>
                  </a:cubicBezTo>
                  <a:cubicBezTo>
                    <a:pt x="1284923" y="554355"/>
                    <a:pt x="1281113" y="556260"/>
                    <a:pt x="1276350" y="556260"/>
                  </a:cubicBezTo>
                  <a:cubicBezTo>
                    <a:pt x="1273492" y="556260"/>
                    <a:pt x="1270635" y="557213"/>
                    <a:pt x="1267777" y="557213"/>
                  </a:cubicBezTo>
                  <a:cubicBezTo>
                    <a:pt x="1264920" y="557213"/>
                    <a:pt x="1262063" y="557213"/>
                    <a:pt x="1258252" y="557213"/>
                  </a:cubicBezTo>
                  <a:cubicBezTo>
                    <a:pt x="1256348" y="557213"/>
                    <a:pt x="1255395" y="557213"/>
                    <a:pt x="1253490" y="557213"/>
                  </a:cubicBezTo>
                  <a:cubicBezTo>
                    <a:pt x="1251585" y="557213"/>
                    <a:pt x="1250632" y="557213"/>
                    <a:pt x="1248727" y="557213"/>
                  </a:cubicBezTo>
                  <a:cubicBezTo>
                    <a:pt x="1245870" y="557213"/>
                    <a:pt x="1243013" y="557213"/>
                    <a:pt x="1240155" y="556260"/>
                  </a:cubicBezTo>
                  <a:cubicBezTo>
                    <a:pt x="1239202" y="556260"/>
                    <a:pt x="1237298" y="556260"/>
                    <a:pt x="1236345" y="555308"/>
                  </a:cubicBezTo>
                  <a:cubicBezTo>
                    <a:pt x="1231582" y="555308"/>
                    <a:pt x="1228725" y="554355"/>
                    <a:pt x="1226820" y="553403"/>
                  </a:cubicBezTo>
                  <a:lnTo>
                    <a:pt x="1226820" y="553403"/>
                  </a:lnTo>
                  <a:close/>
                  <a:moveTo>
                    <a:pt x="1226820" y="818198"/>
                  </a:moveTo>
                  <a:cubicBezTo>
                    <a:pt x="1226820" y="817245"/>
                    <a:pt x="1226820" y="817245"/>
                    <a:pt x="1226820" y="816293"/>
                  </a:cubicBezTo>
                  <a:cubicBezTo>
                    <a:pt x="1246823" y="816293"/>
                    <a:pt x="1265873" y="816293"/>
                    <a:pt x="1285875" y="816293"/>
                  </a:cubicBezTo>
                  <a:cubicBezTo>
                    <a:pt x="1285875" y="817245"/>
                    <a:pt x="1285875" y="817245"/>
                    <a:pt x="1285875" y="818198"/>
                  </a:cubicBezTo>
                  <a:cubicBezTo>
                    <a:pt x="1265873" y="818198"/>
                    <a:pt x="1246823" y="818198"/>
                    <a:pt x="1226820" y="818198"/>
                  </a:cubicBezTo>
                  <a:close/>
                  <a:moveTo>
                    <a:pt x="1284923" y="842963"/>
                  </a:moveTo>
                  <a:cubicBezTo>
                    <a:pt x="1284923" y="843915"/>
                    <a:pt x="1284923" y="844868"/>
                    <a:pt x="1284923" y="844868"/>
                  </a:cubicBezTo>
                  <a:cubicBezTo>
                    <a:pt x="1265873" y="844868"/>
                    <a:pt x="1245870" y="844868"/>
                    <a:pt x="1226820" y="844868"/>
                  </a:cubicBezTo>
                  <a:lnTo>
                    <a:pt x="1226820" y="844868"/>
                  </a:lnTo>
                  <a:cubicBezTo>
                    <a:pt x="1226820" y="844868"/>
                    <a:pt x="1226820" y="843915"/>
                    <a:pt x="1226820" y="843915"/>
                  </a:cubicBezTo>
                  <a:cubicBezTo>
                    <a:pt x="1226820" y="843915"/>
                    <a:pt x="1226820" y="842963"/>
                    <a:pt x="1226820" y="842963"/>
                  </a:cubicBezTo>
                  <a:lnTo>
                    <a:pt x="1226820" y="842963"/>
                  </a:lnTo>
                  <a:cubicBezTo>
                    <a:pt x="1246823" y="842963"/>
                    <a:pt x="1265873" y="842963"/>
                    <a:pt x="1284923" y="842963"/>
                  </a:cubicBezTo>
                  <a:lnTo>
                    <a:pt x="1284923" y="842963"/>
                  </a:lnTo>
                  <a:close/>
                  <a:moveTo>
                    <a:pt x="1226820" y="791528"/>
                  </a:moveTo>
                  <a:lnTo>
                    <a:pt x="1226820" y="791528"/>
                  </a:lnTo>
                  <a:cubicBezTo>
                    <a:pt x="1226820" y="790575"/>
                    <a:pt x="1226820" y="789623"/>
                    <a:pt x="1226820" y="788670"/>
                  </a:cubicBezTo>
                  <a:cubicBezTo>
                    <a:pt x="1246823" y="788670"/>
                    <a:pt x="1265873" y="788670"/>
                    <a:pt x="1285875" y="788670"/>
                  </a:cubicBezTo>
                  <a:cubicBezTo>
                    <a:pt x="1285875" y="789623"/>
                    <a:pt x="1285875" y="790575"/>
                    <a:pt x="1285875" y="791528"/>
                  </a:cubicBezTo>
                  <a:cubicBezTo>
                    <a:pt x="1265873" y="791528"/>
                    <a:pt x="1245870" y="791528"/>
                    <a:pt x="1226820" y="791528"/>
                  </a:cubicBezTo>
                  <a:close/>
                  <a:moveTo>
                    <a:pt x="1226820" y="764858"/>
                  </a:moveTo>
                  <a:cubicBezTo>
                    <a:pt x="1226820" y="764858"/>
                    <a:pt x="1226820" y="763905"/>
                    <a:pt x="1226820" y="763905"/>
                  </a:cubicBezTo>
                  <a:cubicBezTo>
                    <a:pt x="1226820" y="763905"/>
                    <a:pt x="1226820" y="762953"/>
                    <a:pt x="1226820" y="762953"/>
                  </a:cubicBezTo>
                  <a:lnTo>
                    <a:pt x="1226820" y="762953"/>
                  </a:lnTo>
                  <a:cubicBezTo>
                    <a:pt x="1245870" y="762953"/>
                    <a:pt x="1265873" y="762953"/>
                    <a:pt x="1284923" y="762953"/>
                  </a:cubicBezTo>
                  <a:lnTo>
                    <a:pt x="1284923" y="762953"/>
                  </a:lnTo>
                  <a:cubicBezTo>
                    <a:pt x="1284923" y="762953"/>
                    <a:pt x="1284923" y="763905"/>
                    <a:pt x="1284923" y="763905"/>
                  </a:cubicBezTo>
                  <a:cubicBezTo>
                    <a:pt x="1284923" y="763905"/>
                    <a:pt x="1284923" y="764858"/>
                    <a:pt x="1284923" y="764858"/>
                  </a:cubicBezTo>
                  <a:lnTo>
                    <a:pt x="1284923" y="764858"/>
                  </a:lnTo>
                  <a:cubicBezTo>
                    <a:pt x="1265873" y="764858"/>
                    <a:pt x="1246823" y="764858"/>
                    <a:pt x="1226820" y="764858"/>
                  </a:cubicBezTo>
                  <a:lnTo>
                    <a:pt x="1226820" y="764858"/>
                  </a:lnTo>
                  <a:close/>
                  <a:moveTo>
                    <a:pt x="1226820" y="657225"/>
                  </a:moveTo>
                  <a:cubicBezTo>
                    <a:pt x="1246823" y="657225"/>
                    <a:pt x="1265873" y="657225"/>
                    <a:pt x="1285875" y="657225"/>
                  </a:cubicBezTo>
                  <a:cubicBezTo>
                    <a:pt x="1285875" y="658178"/>
                    <a:pt x="1285875" y="659130"/>
                    <a:pt x="1285875" y="659130"/>
                  </a:cubicBezTo>
                  <a:cubicBezTo>
                    <a:pt x="1265873" y="659130"/>
                    <a:pt x="1246823" y="659130"/>
                    <a:pt x="1226820" y="659130"/>
                  </a:cubicBezTo>
                  <a:cubicBezTo>
                    <a:pt x="1226820" y="658178"/>
                    <a:pt x="1226820" y="658178"/>
                    <a:pt x="1226820" y="657225"/>
                  </a:cubicBezTo>
                  <a:lnTo>
                    <a:pt x="1226820" y="657225"/>
                  </a:lnTo>
                  <a:close/>
                  <a:moveTo>
                    <a:pt x="1226820" y="685800"/>
                  </a:moveTo>
                  <a:lnTo>
                    <a:pt x="1226820" y="685800"/>
                  </a:lnTo>
                  <a:cubicBezTo>
                    <a:pt x="1226820" y="684848"/>
                    <a:pt x="1226820" y="683895"/>
                    <a:pt x="1226820" y="683895"/>
                  </a:cubicBezTo>
                  <a:cubicBezTo>
                    <a:pt x="1245870" y="683895"/>
                    <a:pt x="1265873" y="683895"/>
                    <a:pt x="1284923" y="683895"/>
                  </a:cubicBezTo>
                  <a:cubicBezTo>
                    <a:pt x="1284923" y="684848"/>
                    <a:pt x="1284923" y="685800"/>
                    <a:pt x="1284923" y="685800"/>
                  </a:cubicBezTo>
                  <a:cubicBezTo>
                    <a:pt x="1265873" y="685800"/>
                    <a:pt x="1246823" y="685800"/>
                    <a:pt x="1226820" y="685800"/>
                  </a:cubicBezTo>
                  <a:close/>
                  <a:moveTo>
                    <a:pt x="1285875" y="710565"/>
                  </a:moveTo>
                  <a:cubicBezTo>
                    <a:pt x="1285875" y="711518"/>
                    <a:pt x="1285875" y="712470"/>
                    <a:pt x="1285875" y="712470"/>
                  </a:cubicBezTo>
                  <a:lnTo>
                    <a:pt x="1285875" y="712470"/>
                  </a:lnTo>
                  <a:cubicBezTo>
                    <a:pt x="1266825" y="712470"/>
                    <a:pt x="1246823" y="712470"/>
                    <a:pt x="1227773" y="712470"/>
                  </a:cubicBezTo>
                  <a:lnTo>
                    <a:pt x="1227773" y="712470"/>
                  </a:lnTo>
                  <a:cubicBezTo>
                    <a:pt x="1227773" y="711518"/>
                    <a:pt x="1227773" y="710565"/>
                    <a:pt x="1227773" y="710565"/>
                  </a:cubicBezTo>
                  <a:cubicBezTo>
                    <a:pt x="1246823" y="710565"/>
                    <a:pt x="1265873" y="710565"/>
                    <a:pt x="1285875" y="710565"/>
                  </a:cubicBezTo>
                  <a:close/>
                  <a:moveTo>
                    <a:pt x="1285875" y="736283"/>
                  </a:moveTo>
                  <a:lnTo>
                    <a:pt x="1285875" y="736283"/>
                  </a:lnTo>
                  <a:cubicBezTo>
                    <a:pt x="1285875" y="736283"/>
                    <a:pt x="1285875" y="737235"/>
                    <a:pt x="1285875" y="737235"/>
                  </a:cubicBezTo>
                  <a:cubicBezTo>
                    <a:pt x="1285875" y="737235"/>
                    <a:pt x="1285875" y="738188"/>
                    <a:pt x="1285875" y="738188"/>
                  </a:cubicBezTo>
                  <a:lnTo>
                    <a:pt x="1285875" y="738188"/>
                  </a:lnTo>
                  <a:cubicBezTo>
                    <a:pt x="1265873" y="738188"/>
                    <a:pt x="1246823" y="738188"/>
                    <a:pt x="1226820" y="738188"/>
                  </a:cubicBezTo>
                  <a:lnTo>
                    <a:pt x="1226820" y="738188"/>
                  </a:lnTo>
                  <a:cubicBezTo>
                    <a:pt x="1226820" y="737235"/>
                    <a:pt x="1226820" y="736283"/>
                    <a:pt x="1226820" y="735330"/>
                  </a:cubicBezTo>
                  <a:cubicBezTo>
                    <a:pt x="1245870" y="736283"/>
                    <a:pt x="1265873" y="736283"/>
                    <a:pt x="1285875" y="736283"/>
                  </a:cubicBezTo>
                  <a:close/>
                  <a:moveTo>
                    <a:pt x="1226820" y="922020"/>
                  </a:moveTo>
                  <a:lnTo>
                    <a:pt x="1226820" y="922020"/>
                  </a:lnTo>
                  <a:cubicBezTo>
                    <a:pt x="1226820" y="922020"/>
                    <a:pt x="1226820" y="921068"/>
                    <a:pt x="1226820" y="921068"/>
                  </a:cubicBezTo>
                  <a:cubicBezTo>
                    <a:pt x="1226820" y="921068"/>
                    <a:pt x="1226820" y="920115"/>
                    <a:pt x="1226820" y="920115"/>
                  </a:cubicBezTo>
                  <a:lnTo>
                    <a:pt x="1226820" y="920115"/>
                  </a:lnTo>
                  <a:cubicBezTo>
                    <a:pt x="1246823" y="920115"/>
                    <a:pt x="1265873" y="920115"/>
                    <a:pt x="1285875" y="920115"/>
                  </a:cubicBezTo>
                  <a:cubicBezTo>
                    <a:pt x="1285875" y="921068"/>
                    <a:pt x="1285875" y="922020"/>
                    <a:pt x="1285875" y="922973"/>
                  </a:cubicBezTo>
                  <a:cubicBezTo>
                    <a:pt x="1265873" y="922020"/>
                    <a:pt x="1246823" y="922020"/>
                    <a:pt x="1226820" y="922020"/>
                  </a:cubicBezTo>
                  <a:close/>
                  <a:moveTo>
                    <a:pt x="1226820" y="893445"/>
                  </a:moveTo>
                  <a:lnTo>
                    <a:pt x="1226820" y="893445"/>
                  </a:lnTo>
                  <a:cubicBezTo>
                    <a:pt x="1245870" y="893445"/>
                    <a:pt x="1265873" y="893445"/>
                    <a:pt x="1284923" y="893445"/>
                  </a:cubicBezTo>
                  <a:cubicBezTo>
                    <a:pt x="1284923" y="894398"/>
                    <a:pt x="1284923" y="894398"/>
                    <a:pt x="1284923" y="895350"/>
                  </a:cubicBezTo>
                  <a:lnTo>
                    <a:pt x="1284923" y="895350"/>
                  </a:lnTo>
                  <a:cubicBezTo>
                    <a:pt x="1265873" y="895350"/>
                    <a:pt x="1245870" y="895350"/>
                    <a:pt x="1226820" y="895350"/>
                  </a:cubicBezTo>
                  <a:lnTo>
                    <a:pt x="1226820" y="895350"/>
                  </a:lnTo>
                  <a:cubicBezTo>
                    <a:pt x="1226820" y="894398"/>
                    <a:pt x="1226820" y="894398"/>
                    <a:pt x="1226820" y="893445"/>
                  </a:cubicBezTo>
                  <a:close/>
                  <a:moveTo>
                    <a:pt x="1283017" y="870585"/>
                  </a:moveTo>
                  <a:cubicBezTo>
                    <a:pt x="1282065" y="870585"/>
                    <a:pt x="1282065" y="871538"/>
                    <a:pt x="1281113" y="871538"/>
                  </a:cubicBezTo>
                  <a:cubicBezTo>
                    <a:pt x="1280160" y="871538"/>
                    <a:pt x="1280160" y="871538"/>
                    <a:pt x="1279207" y="871538"/>
                  </a:cubicBezTo>
                  <a:cubicBezTo>
                    <a:pt x="1270635" y="872490"/>
                    <a:pt x="1263015" y="872490"/>
                    <a:pt x="1257300" y="872490"/>
                  </a:cubicBezTo>
                  <a:cubicBezTo>
                    <a:pt x="1244917" y="872490"/>
                    <a:pt x="1236345" y="871538"/>
                    <a:pt x="1231582" y="869633"/>
                  </a:cubicBezTo>
                  <a:cubicBezTo>
                    <a:pt x="1228725" y="868680"/>
                    <a:pt x="1227773" y="866775"/>
                    <a:pt x="1226820" y="865823"/>
                  </a:cubicBezTo>
                  <a:cubicBezTo>
                    <a:pt x="1246823" y="865823"/>
                    <a:pt x="1265873" y="865823"/>
                    <a:pt x="1285875" y="865823"/>
                  </a:cubicBezTo>
                  <a:lnTo>
                    <a:pt x="1285875" y="865823"/>
                  </a:lnTo>
                  <a:cubicBezTo>
                    <a:pt x="1285875" y="866775"/>
                    <a:pt x="1286827" y="866775"/>
                    <a:pt x="1286827" y="867728"/>
                  </a:cubicBezTo>
                  <a:cubicBezTo>
                    <a:pt x="1286827" y="868680"/>
                    <a:pt x="1287780" y="868680"/>
                    <a:pt x="1287780" y="869633"/>
                  </a:cubicBezTo>
                  <a:cubicBezTo>
                    <a:pt x="1285875" y="869633"/>
                    <a:pt x="1283970" y="870585"/>
                    <a:pt x="1283017" y="870585"/>
                  </a:cubicBezTo>
                  <a:close/>
                  <a:moveTo>
                    <a:pt x="1360170" y="418148"/>
                  </a:moveTo>
                  <a:cubicBezTo>
                    <a:pt x="1360170" y="418148"/>
                    <a:pt x="1360170" y="418148"/>
                    <a:pt x="1360170" y="418148"/>
                  </a:cubicBezTo>
                  <a:lnTo>
                    <a:pt x="1360170" y="418148"/>
                  </a:lnTo>
                  <a:lnTo>
                    <a:pt x="1360170" y="418148"/>
                  </a:lnTo>
                  <a:cubicBezTo>
                    <a:pt x="1361123" y="449580"/>
                    <a:pt x="1361123" y="481965"/>
                    <a:pt x="1361123" y="513398"/>
                  </a:cubicBezTo>
                  <a:cubicBezTo>
                    <a:pt x="1361123" y="513398"/>
                    <a:pt x="1360170" y="513398"/>
                    <a:pt x="1360170" y="513398"/>
                  </a:cubicBezTo>
                  <a:cubicBezTo>
                    <a:pt x="1360170" y="481965"/>
                    <a:pt x="1360170" y="449580"/>
                    <a:pt x="1360170" y="418148"/>
                  </a:cubicBezTo>
                  <a:close/>
                  <a:moveTo>
                    <a:pt x="1361123" y="858203"/>
                  </a:moveTo>
                  <a:cubicBezTo>
                    <a:pt x="1361123" y="858203"/>
                    <a:pt x="1360170" y="858203"/>
                    <a:pt x="1360170" y="858203"/>
                  </a:cubicBezTo>
                  <a:lnTo>
                    <a:pt x="1360170" y="858203"/>
                  </a:lnTo>
                  <a:lnTo>
                    <a:pt x="1360170" y="858203"/>
                  </a:lnTo>
                  <a:cubicBezTo>
                    <a:pt x="1360170" y="759143"/>
                    <a:pt x="1360170" y="661035"/>
                    <a:pt x="1360170" y="561975"/>
                  </a:cubicBezTo>
                  <a:lnTo>
                    <a:pt x="1360170" y="561975"/>
                  </a:lnTo>
                  <a:lnTo>
                    <a:pt x="1360170" y="561975"/>
                  </a:lnTo>
                  <a:cubicBezTo>
                    <a:pt x="1360170" y="561975"/>
                    <a:pt x="1361123" y="561975"/>
                    <a:pt x="1361123" y="561975"/>
                  </a:cubicBezTo>
                  <a:cubicBezTo>
                    <a:pt x="1361123" y="661035"/>
                    <a:pt x="1361123" y="760095"/>
                    <a:pt x="1361123" y="8582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8C20928D-D332-4D2B-A277-E70C4B2E9D82}"/>
                </a:ext>
              </a:extLst>
            </p:cNvPr>
            <p:cNvSpPr/>
            <p:nvPr/>
          </p:nvSpPr>
          <p:spPr>
            <a:xfrm>
              <a:off x="5480684" y="3047048"/>
              <a:ext cx="300990" cy="899159"/>
            </a:xfrm>
            <a:custGeom>
              <a:avLst/>
              <a:gdLst>
                <a:gd name="connsiteX0" fmla="*/ 289560 w 300990"/>
                <a:gd name="connsiteY0" fmla="*/ 441960 h 899159"/>
                <a:gd name="connsiteX1" fmla="*/ 245745 w 300990"/>
                <a:gd name="connsiteY1" fmla="*/ 441960 h 899159"/>
                <a:gd name="connsiteX2" fmla="*/ 245745 w 300990"/>
                <a:gd name="connsiteY2" fmla="*/ 398145 h 899159"/>
                <a:gd name="connsiteX3" fmla="*/ 229553 w 300990"/>
                <a:gd name="connsiteY3" fmla="*/ 398145 h 899159"/>
                <a:gd name="connsiteX4" fmla="*/ 229553 w 300990"/>
                <a:gd name="connsiteY4" fmla="*/ 441008 h 899159"/>
                <a:gd name="connsiteX5" fmla="*/ 206693 w 300990"/>
                <a:gd name="connsiteY5" fmla="*/ 441008 h 899159"/>
                <a:gd name="connsiteX6" fmla="*/ 196215 w 300990"/>
                <a:gd name="connsiteY6" fmla="*/ 394335 h 899159"/>
                <a:gd name="connsiteX7" fmla="*/ 189548 w 300990"/>
                <a:gd name="connsiteY7" fmla="*/ 343853 h 899159"/>
                <a:gd name="connsiteX8" fmla="*/ 189548 w 300990"/>
                <a:gd name="connsiteY8" fmla="*/ 109538 h 899159"/>
                <a:gd name="connsiteX9" fmla="*/ 187643 w 300990"/>
                <a:gd name="connsiteY9" fmla="*/ 83820 h 899159"/>
                <a:gd name="connsiteX10" fmla="*/ 184785 w 300990"/>
                <a:gd name="connsiteY10" fmla="*/ 83820 h 899159"/>
                <a:gd name="connsiteX11" fmla="*/ 180975 w 300990"/>
                <a:gd name="connsiteY11" fmla="*/ 95250 h 899159"/>
                <a:gd name="connsiteX12" fmla="*/ 169545 w 300990"/>
                <a:gd name="connsiteY12" fmla="*/ 0 h 899159"/>
                <a:gd name="connsiteX13" fmla="*/ 166688 w 300990"/>
                <a:gd name="connsiteY13" fmla="*/ 0 h 899159"/>
                <a:gd name="connsiteX14" fmla="*/ 157163 w 300990"/>
                <a:gd name="connsiteY14" fmla="*/ 85725 h 899159"/>
                <a:gd name="connsiteX15" fmla="*/ 147638 w 300990"/>
                <a:gd name="connsiteY15" fmla="*/ 82867 h 899159"/>
                <a:gd name="connsiteX16" fmla="*/ 144780 w 300990"/>
                <a:gd name="connsiteY16" fmla="*/ 102870 h 899159"/>
                <a:gd name="connsiteX17" fmla="*/ 140018 w 300990"/>
                <a:gd name="connsiteY17" fmla="*/ 239078 h 899159"/>
                <a:gd name="connsiteX18" fmla="*/ 140018 w 300990"/>
                <a:gd name="connsiteY18" fmla="*/ 354330 h 899159"/>
                <a:gd name="connsiteX19" fmla="*/ 140018 w 300990"/>
                <a:gd name="connsiteY19" fmla="*/ 366712 h 899159"/>
                <a:gd name="connsiteX20" fmla="*/ 119063 w 300990"/>
                <a:gd name="connsiteY20" fmla="*/ 366712 h 899159"/>
                <a:gd name="connsiteX21" fmla="*/ 118110 w 300990"/>
                <a:gd name="connsiteY21" fmla="*/ 347662 h 899159"/>
                <a:gd name="connsiteX22" fmla="*/ 101918 w 300990"/>
                <a:gd name="connsiteY22" fmla="*/ 346710 h 899159"/>
                <a:gd name="connsiteX23" fmla="*/ 99060 w 300990"/>
                <a:gd name="connsiteY23" fmla="*/ 275273 h 899159"/>
                <a:gd name="connsiteX24" fmla="*/ 82868 w 300990"/>
                <a:gd name="connsiteY24" fmla="*/ 239078 h 899159"/>
                <a:gd name="connsiteX25" fmla="*/ 66675 w 300990"/>
                <a:gd name="connsiteY25" fmla="*/ 279083 h 899159"/>
                <a:gd name="connsiteX26" fmla="*/ 66675 w 300990"/>
                <a:gd name="connsiteY26" fmla="*/ 309562 h 899159"/>
                <a:gd name="connsiteX27" fmla="*/ 66675 w 300990"/>
                <a:gd name="connsiteY27" fmla="*/ 347662 h 899159"/>
                <a:gd name="connsiteX28" fmla="*/ 35243 w 300990"/>
                <a:gd name="connsiteY28" fmla="*/ 348615 h 899159"/>
                <a:gd name="connsiteX29" fmla="*/ 15240 w 300990"/>
                <a:gd name="connsiteY29" fmla="*/ 364808 h 899159"/>
                <a:gd name="connsiteX30" fmla="*/ 0 w 300990"/>
                <a:gd name="connsiteY30" fmla="*/ 359093 h 899159"/>
                <a:gd name="connsiteX31" fmla="*/ 0 w 300990"/>
                <a:gd name="connsiteY31" fmla="*/ 369570 h 899159"/>
                <a:gd name="connsiteX32" fmla="*/ 0 w 300990"/>
                <a:gd name="connsiteY32" fmla="*/ 888683 h 899159"/>
                <a:gd name="connsiteX33" fmla="*/ 953 w 300990"/>
                <a:gd name="connsiteY33" fmla="*/ 899160 h 899159"/>
                <a:gd name="connsiteX34" fmla="*/ 300038 w 300990"/>
                <a:gd name="connsiteY34" fmla="*/ 899160 h 899159"/>
                <a:gd name="connsiteX35" fmla="*/ 300990 w 300990"/>
                <a:gd name="connsiteY35" fmla="*/ 895350 h 899159"/>
                <a:gd name="connsiteX36" fmla="*/ 300990 w 300990"/>
                <a:gd name="connsiteY36" fmla="*/ 450533 h 899159"/>
                <a:gd name="connsiteX37" fmla="*/ 289560 w 300990"/>
                <a:gd name="connsiteY37" fmla="*/ 441960 h 89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0990" h="899159">
                  <a:moveTo>
                    <a:pt x="289560" y="441960"/>
                  </a:moveTo>
                  <a:cubicBezTo>
                    <a:pt x="275273" y="441960"/>
                    <a:pt x="260985" y="441960"/>
                    <a:pt x="245745" y="441960"/>
                  </a:cubicBezTo>
                  <a:cubicBezTo>
                    <a:pt x="245745" y="426720"/>
                    <a:pt x="245745" y="412433"/>
                    <a:pt x="245745" y="398145"/>
                  </a:cubicBezTo>
                  <a:cubicBezTo>
                    <a:pt x="240030" y="398145"/>
                    <a:pt x="235268" y="398145"/>
                    <a:pt x="229553" y="398145"/>
                  </a:cubicBezTo>
                  <a:cubicBezTo>
                    <a:pt x="229553" y="412433"/>
                    <a:pt x="229553" y="426720"/>
                    <a:pt x="229553" y="441008"/>
                  </a:cubicBezTo>
                  <a:cubicBezTo>
                    <a:pt x="220980" y="441008"/>
                    <a:pt x="212408" y="441008"/>
                    <a:pt x="206693" y="441008"/>
                  </a:cubicBezTo>
                  <a:cubicBezTo>
                    <a:pt x="202883" y="424815"/>
                    <a:pt x="201930" y="408623"/>
                    <a:pt x="196215" y="394335"/>
                  </a:cubicBezTo>
                  <a:cubicBezTo>
                    <a:pt x="190500" y="378143"/>
                    <a:pt x="189548" y="360998"/>
                    <a:pt x="189548" y="343853"/>
                  </a:cubicBezTo>
                  <a:cubicBezTo>
                    <a:pt x="189548" y="265748"/>
                    <a:pt x="189548" y="187642"/>
                    <a:pt x="189548" y="109538"/>
                  </a:cubicBezTo>
                  <a:cubicBezTo>
                    <a:pt x="189548" y="100965"/>
                    <a:pt x="187643" y="92392"/>
                    <a:pt x="187643" y="83820"/>
                  </a:cubicBezTo>
                  <a:cubicBezTo>
                    <a:pt x="186690" y="83820"/>
                    <a:pt x="185738" y="83820"/>
                    <a:pt x="184785" y="83820"/>
                  </a:cubicBezTo>
                  <a:cubicBezTo>
                    <a:pt x="183833" y="87630"/>
                    <a:pt x="182880" y="90488"/>
                    <a:pt x="180975" y="95250"/>
                  </a:cubicBezTo>
                  <a:cubicBezTo>
                    <a:pt x="177165" y="61913"/>
                    <a:pt x="173355" y="30480"/>
                    <a:pt x="169545" y="0"/>
                  </a:cubicBezTo>
                  <a:cubicBezTo>
                    <a:pt x="168593" y="0"/>
                    <a:pt x="167640" y="0"/>
                    <a:pt x="166688" y="0"/>
                  </a:cubicBezTo>
                  <a:cubicBezTo>
                    <a:pt x="163830" y="28575"/>
                    <a:pt x="160973" y="57150"/>
                    <a:pt x="157163" y="85725"/>
                  </a:cubicBezTo>
                  <a:cubicBezTo>
                    <a:pt x="153353" y="84773"/>
                    <a:pt x="151448" y="83820"/>
                    <a:pt x="147638" y="82867"/>
                  </a:cubicBezTo>
                  <a:cubicBezTo>
                    <a:pt x="146685" y="89535"/>
                    <a:pt x="144780" y="96203"/>
                    <a:pt x="144780" y="102870"/>
                  </a:cubicBezTo>
                  <a:cubicBezTo>
                    <a:pt x="142875" y="148590"/>
                    <a:pt x="140970" y="193358"/>
                    <a:pt x="140018" y="239078"/>
                  </a:cubicBezTo>
                  <a:cubicBezTo>
                    <a:pt x="139065" y="277178"/>
                    <a:pt x="140018" y="316230"/>
                    <a:pt x="140018" y="354330"/>
                  </a:cubicBezTo>
                  <a:cubicBezTo>
                    <a:pt x="140018" y="358140"/>
                    <a:pt x="140018" y="362903"/>
                    <a:pt x="140018" y="366712"/>
                  </a:cubicBezTo>
                  <a:cubicBezTo>
                    <a:pt x="131445" y="366712"/>
                    <a:pt x="124778" y="366712"/>
                    <a:pt x="119063" y="366712"/>
                  </a:cubicBezTo>
                  <a:cubicBezTo>
                    <a:pt x="118110" y="360045"/>
                    <a:pt x="118110" y="354330"/>
                    <a:pt x="118110" y="347662"/>
                  </a:cubicBezTo>
                  <a:cubicBezTo>
                    <a:pt x="112395" y="347662"/>
                    <a:pt x="106680" y="346710"/>
                    <a:pt x="101918" y="346710"/>
                  </a:cubicBezTo>
                  <a:cubicBezTo>
                    <a:pt x="100965" y="322898"/>
                    <a:pt x="98108" y="299085"/>
                    <a:pt x="99060" y="275273"/>
                  </a:cubicBezTo>
                  <a:cubicBezTo>
                    <a:pt x="99060" y="260033"/>
                    <a:pt x="91440" y="250508"/>
                    <a:pt x="82868" y="239078"/>
                  </a:cubicBezTo>
                  <a:cubicBezTo>
                    <a:pt x="73343" y="251460"/>
                    <a:pt x="64770" y="262890"/>
                    <a:pt x="66675" y="279083"/>
                  </a:cubicBezTo>
                  <a:cubicBezTo>
                    <a:pt x="67628" y="289560"/>
                    <a:pt x="66675" y="300037"/>
                    <a:pt x="66675" y="309562"/>
                  </a:cubicBezTo>
                  <a:cubicBezTo>
                    <a:pt x="66675" y="321945"/>
                    <a:pt x="66675" y="334328"/>
                    <a:pt x="66675" y="347662"/>
                  </a:cubicBezTo>
                  <a:cubicBezTo>
                    <a:pt x="55245" y="347662"/>
                    <a:pt x="44768" y="345758"/>
                    <a:pt x="35243" y="348615"/>
                  </a:cubicBezTo>
                  <a:cubicBezTo>
                    <a:pt x="27623" y="351473"/>
                    <a:pt x="21908" y="359093"/>
                    <a:pt x="15240" y="364808"/>
                  </a:cubicBezTo>
                  <a:cubicBezTo>
                    <a:pt x="14288" y="353378"/>
                    <a:pt x="6668" y="359093"/>
                    <a:pt x="0" y="359093"/>
                  </a:cubicBezTo>
                  <a:cubicBezTo>
                    <a:pt x="0" y="362903"/>
                    <a:pt x="0" y="366712"/>
                    <a:pt x="0" y="369570"/>
                  </a:cubicBezTo>
                  <a:cubicBezTo>
                    <a:pt x="0" y="542925"/>
                    <a:pt x="0" y="715327"/>
                    <a:pt x="0" y="888683"/>
                  </a:cubicBezTo>
                  <a:cubicBezTo>
                    <a:pt x="0" y="892493"/>
                    <a:pt x="953" y="895350"/>
                    <a:pt x="953" y="899160"/>
                  </a:cubicBezTo>
                  <a:cubicBezTo>
                    <a:pt x="100965" y="899160"/>
                    <a:pt x="200978" y="899160"/>
                    <a:pt x="300038" y="899160"/>
                  </a:cubicBezTo>
                  <a:cubicBezTo>
                    <a:pt x="300038" y="898208"/>
                    <a:pt x="300990" y="897255"/>
                    <a:pt x="300990" y="895350"/>
                  </a:cubicBezTo>
                  <a:cubicBezTo>
                    <a:pt x="300990" y="746760"/>
                    <a:pt x="300990" y="599123"/>
                    <a:pt x="300990" y="450533"/>
                  </a:cubicBezTo>
                  <a:cubicBezTo>
                    <a:pt x="300038" y="443865"/>
                    <a:pt x="296228" y="441960"/>
                    <a:pt x="289560" y="4419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7" name="Freeform: Shape 26">
              <a:extLst>
                <a:ext uri="{FF2B5EF4-FFF2-40B4-BE49-F238E27FC236}">
                  <a16:creationId xmlns:a16="http://schemas.microsoft.com/office/drawing/2014/main" id="{F81AE997-12A6-4778-9479-08FEB542533A}"/>
                </a:ext>
              </a:extLst>
            </p:cNvPr>
            <p:cNvSpPr/>
            <p:nvPr/>
          </p:nvSpPr>
          <p:spPr>
            <a:xfrm>
              <a:off x="3905122" y="2923628"/>
              <a:ext cx="1581149" cy="1022884"/>
            </a:xfrm>
            <a:custGeom>
              <a:avLst/>
              <a:gdLst>
                <a:gd name="connsiteX0" fmla="*/ 1580198 w 1581149"/>
                <a:gd name="connsiteY0" fmla="*/ 482817 h 1022884"/>
                <a:gd name="connsiteX1" fmla="*/ 1577340 w 1581149"/>
                <a:gd name="connsiteY1" fmla="*/ 482817 h 1022884"/>
                <a:gd name="connsiteX2" fmla="*/ 1576388 w 1581149"/>
                <a:gd name="connsiteY2" fmla="*/ 491389 h 1022884"/>
                <a:gd name="connsiteX3" fmla="*/ 1575435 w 1581149"/>
                <a:gd name="connsiteY3" fmla="*/ 498057 h 1022884"/>
                <a:gd name="connsiteX4" fmla="*/ 1566863 w 1581149"/>
                <a:gd name="connsiteY4" fmla="*/ 515202 h 1022884"/>
                <a:gd name="connsiteX5" fmla="*/ 1555433 w 1581149"/>
                <a:gd name="connsiteY5" fmla="*/ 517107 h 1022884"/>
                <a:gd name="connsiteX6" fmla="*/ 1548765 w 1581149"/>
                <a:gd name="connsiteY6" fmla="*/ 589497 h 1022884"/>
                <a:gd name="connsiteX7" fmla="*/ 1546860 w 1581149"/>
                <a:gd name="connsiteY7" fmla="*/ 590449 h 1022884"/>
                <a:gd name="connsiteX8" fmla="*/ 1544955 w 1581149"/>
                <a:gd name="connsiteY8" fmla="*/ 583782 h 1022884"/>
                <a:gd name="connsiteX9" fmla="*/ 1534478 w 1581149"/>
                <a:gd name="connsiteY9" fmla="*/ 516154 h 1022884"/>
                <a:gd name="connsiteX10" fmla="*/ 1534478 w 1581149"/>
                <a:gd name="connsiteY10" fmla="*/ 490437 h 1022884"/>
                <a:gd name="connsiteX11" fmla="*/ 1506855 w 1581149"/>
                <a:gd name="connsiteY11" fmla="*/ 490437 h 1022884"/>
                <a:gd name="connsiteX12" fmla="*/ 1506855 w 1581149"/>
                <a:gd name="connsiteY12" fmla="*/ 528537 h 1022884"/>
                <a:gd name="connsiteX13" fmla="*/ 1471613 w 1581149"/>
                <a:gd name="connsiteY13" fmla="*/ 528537 h 1022884"/>
                <a:gd name="connsiteX14" fmla="*/ 1465898 w 1581149"/>
                <a:gd name="connsiteY14" fmla="*/ 522822 h 1022884"/>
                <a:gd name="connsiteX15" fmla="*/ 1455420 w 1581149"/>
                <a:gd name="connsiteY15" fmla="*/ 500914 h 1022884"/>
                <a:gd name="connsiteX16" fmla="*/ 1445895 w 1581149"/>
                <a:gd name="connsiteY16" fmla="*/ 520917 h 1022884"/>
                <a:gd name="connsiteX17" fmla="*/ 1444943 w 1581149"/>
                <a:gd name="connsiteY17" fmla="*/ 509487 h 1022884"/>
                <a:gd name="connsiteX18" fmla="*/ 1444943 w 1581149"/>
                <a:gd name="connsiteY18" fmla="*/ 339942 h 1022884"/>
                <a:gd name="connsiteX19" fmla="*/ 1436370 w 1581149"/>
                <a:gd name="connsiteY19" fmla="*/ 323749 h 1022884"/>
                <a:gd name="connsiteX20" fmla="*/ 1431608 w 1581149"/>
                <a:gd name="connsiteY20" fmla="*/ 291364 h 1022884"/>
                <a:gd name="connsiteX21" fmla="*/ 1420178 w 1581149"/>
                <a:gd name="connsiteY21" fmla="*/ 279934 h 1022884"/>
                <a:gd name="connsiteX22" fmla="*/ 1374458 w 1581149"/>
                <a:gd name="connsiteY22" fmla="*/ 279934 h 1022884"/>
                <a:gd name="connsiteX23" fmla="*/ 1373505 w 1581149"/>
                <a:gd name="connsiteY23" fmla="*/ 288507 h 1022884"/>
                <a:gd name="connsiteX24" fmla="*/ 1366838 w 1581149"/>
                <a:gd name="connsiteY24" fmla="*/ 450432 h 1022884"/>
                <a:gd name="connsiteX25" fmla="*/ 1359218 w 1581149"/>
                <a:gd name="connsiteY25" fmla="*/ 437097 h 1022884"/>
                <a:gd name="connsiteX26" fmla="*/ 1359218 w 1581149"/>
                <a:gd name="connsiteY26" fmla="*/ 335179 h 1022884"/>
                <a:gd name="connsiteX27" fmla="*/ 1341120 w 1581149"/>
                <a:gd name="connsiteY27" fmla="*/ 316129 h 1022884"/>
                <a:gd name="connsiteX28" fmla="*/ 1325880 w 1581149"/>
                <a:gd name="connsiteY28" fmla="*/ 316129 h 1022884"/>
                <a:gd name="connsiteX29" fmla="*/ 1325880 w 1581149"/>
                <a:gd name="connsiteY29" fmla="*/ 269457 h 1022884"/>
                <a:gd name="connsiteX30" fmla="*/ 1308735 w 1581149"/>
                <a:gd name="connsiteY30" fmla="*/ 248502 h 1022884"/>
                <a:gd name="connsiteX31" fmla="*/ 1306830 w 1581149"/>
                <a:gd name="connsiteY31" fmla="*/ 235167 h 1022884"/>
                <a:gd name="connsiteX32" fmla="*/ 1276350 w 1581149"/>
                <a:gd name="connsiteY32" fmla="*/ 235167 h 1022884"/>
                <a:gd name="connsiteX33" fmla="*/ 1276350 w 1581149"/>
                <a:gd name="connsiteY33" fmla="*/ 152299 h 1022884"/>
                <a:gd name="connsiteX34" fmla="*/ 1250633 w 1581149"/>
                <a:gd name="connsiteY34" fmla="*/ 151347 h 1022884"/>
                <a:gd name="connsiteX35" fmla="*/ 1250633 w 1581149"/>
                <a:gd name="connsiteY35" fmla="*/ 81814 h 1022884"/>
                <a:gd name="connsiteX36" fmla="*/ 1250633 w 1581149"/>
                <a:gd name="connsiteY36" fmla="*/ 23712 h 1022884"/>
                <a:gd name="connsiteX37" fmla="*/ 1236345 w 1581149"/>
                <a:gd name="connsiteY37" fmla="*/ 9424 h 1022884"/>
                <a:gd name="connsiteX38" fmla="*/ 1207770 w 1581149"/>
                <a:gd name="connsiteY38" fmla="*/ 9424 h 1022884"/>
                <a:gd name="connsiteX39" fmla="*/ 1200150 w 1581149"/>
                <a:gd name="connsiteY39" fmla="*/ 1804 h 1022884"/>
                <a:gd name="connsiteX40" fmla="*/ 1168718 w 1581149"/>
                <a:gd name="connsiteY40" fmla="*/ 17044 h 1022884"/>
                <a:gd name="connsiteX41" fmla="*/ 1165860 w 1581149"/>
                <a:gd name="connsiteY41" fmla="*/ 38952 h 1022884"/>
                <a:gd name="connsiteX42" fmla="*/ 1158240 w 1581149"/>
                <a:gd name="connsiteY42" fmla="*/ 193257 h 1022884"/>
                <a:gd name="connsiteX43" fmla="*/ 1154430 w 1581149"/>
                <a:gd name="connsiteY43" fmla="*/ 309462 h 1022884"/>
                <a:gd name="connsiteX44" fmla="*/ 1154430 w 1581149"/>
                <a:gd name="connsiteY44" fmla="*/ 428524 h 1022884"/>
                <a:gd name="connsiteX45" fmla="*/ 1154430 w 1581149"/>
                <a:gd name="connsiteY45" fmla="*/ 474244 h 1022884"/>
                <a:gd name="connsiteX46" fmla="*/ 1150620 w 1581149"/>
                <a:gd name="connsiteY46" fmla="*/ 476149 h 1022884"/>
                <a:gd name="connsiteX47" fmla="*/ 1145858 w 1581149"/>
                <a:gd name="connsiteY47" fmla="*/ 469482 h 1022884"/>
                <a:gd name="connsiteX48" fmla="*/ 1145858 w 1581149"/>
                <a:gd name="connsiteY48" fmla="*/ 448527 h 1022884"/>
                <a:gd name="connsiteX49" fmla="*/ 1140143 w 1581149"/>
                <a:gd name="connsiteY49" fmla="*/ 434239 h 1022884"/>
                <a:gd name="connsiteX50" fmla="*/ 1139190 w 1581149"/>
                <a:gd name="connsiteY50" fmla="*/ 425667 h 1022884"/>
                <a:gd name="connsiteX51" fmla="*/ 1139190 w 1581149"/>
                <a:gd name="connsiteY51" fmla="*/ 367564 h 1022884"/>
                <a:gd name="connsiteX52" fmla="*/ 1124903 w 1581149"/>
                <a:gd name="connsiteY52" fmla="*/ 365659 h 1022884"/>
                <a:gd name="connsiteX53" fmla="*/ 1124903 w 1581149"/>
                <a:gd name="connsiteY53" fmla="*/ 220879 h 1022884"/>
                <a:gd name="connsiteX54" fmla="*/ 1107758 w 1581149"/>
                <a:gd name="connsiteY54" fmla="*/ 222784 h 1022884"/>
                <a:gd name="connsiteX55" fmla="*/ 1107758 w 1581149"/>
                <a:gd name="connsiteY55" fmla="*/ 198019 h 1022884"/>
                <a:gd name="connsiteX56" fmla="*/ 1124903 w 1581149"/>
                <a:gd name="connsiteY56" fmla="*/ 198019 h 1022884"/>
                <a:gd name="connsiteX57" fmla="*/ 1121093 w 1581149"/>
                <a:gd name="connsiteY57" fmla="*/ 158967 h 1022884"/>
                <a:gd name="connsiteX58" fmla="*/ 1097280 w 1581149"/>
                <a:gd name="connsiteY58" fmla="*/ 107532 h 1022884"/>
                <a:gd name="connsiteX59" fmla="*/ 1094423 w 1581149"/>
                <a:gd name="connsiteY59" fmla="*/ 99912 h 1022884"/>
                <a:gd name="connsiteX60" fmla="*/ 1076325 w 1581149"/>
                <a:gd name="connsiteY60" fmla="*/ 84672 h 1022884"/>
                <a:gd name="connsiteX61" fmla="*/ 1045845 w 1581149"/>
                <a:gd name="connsiteY61" fmla="*/ 95149 h 1022884"/>
                <a:gd name="connsiteX62" fmla="*/ 1039178 w 1581149"/>
                <a:gd name="connsiteY62" fmla="*/ 58954 h 1022884"/>
                <a:gd name="connsiteX63" fmla="*/ 1029653 w 1581149"/>
                <a:gd name="connsiteY63" fmla="*/ 47524 h 1022884"/>
                <a:gd name="connsiteX64" fmla="*/ 1021080 w 1581149"/>
                <a:gd name="connsiteY64" fmla="*/ 58002 h 1022884"/>
                <a:gd name="connsiteX65" fmla="*/ 1004888 w 1581149"/>
                <a:gd name="connsiteY65" fmla="*/ 187542 h 1022884"/>
                <a:gd name="connsiteX66" fmla="*/ 1002983 w 1581149"/>
                <a:gd name="connsiteY66" fmla="*/ 371374 h 1022884"/>
                <a:gd name="connsiteX67" fmla="*/ 1003935 w 1581149"/>
                <a:gd name="connsiteY67" fmla="*/ 396139 h 1022884"/>
                <a:gd name="connsiteX68" fmla="*/ 988695 w 1581149"/>
                <a:gd name="connsiteY68" fmla="*/ 388519 h 1022884"/>
                <a:gd name="connsiteX69" fmla="*/ 982980 w 1581149"/>
                <a:gd name="connsiteY69" fmla="*/ 361849 h 1022884"/>
                <a:gd name="connsiteX70" fmla="*/ 980123 w 1581149"/>
                <a:gd name="connsiteY70" fmla="*/ 354229 h 1022884"/>
                <a:gd name="connsiteX71" fmla="*/ 977265 w 1581149"/>
                <a:gd name="connsiteY71" fmla="*/ 354229 h 1022884"/>
                <a:gd name="connsiteX72" fmla="*/ 967740 w 1581149"/>
                <a:gd name="connsiteY72" fmla="*/ 396139 h 1022884"/>
                <a:gd name="connsiteX73" fmla="*/ 943928 w 1581149"/>
                <a:gd name="connsiteY73" fmla="*/ 396139 h 1022884"/>
                <a:gd name="connsiteX74" fmla="*/ 942975 w 1581149"/>
                <a:gd name="connsiteY74" fmla="*/ 414237 h 1022884"/>
                <a:gd name="connsiteX75" fmla="*/ 931545 w 1581149"/>
                <a:gd name="connsiteY75" fmla="*/ 414237 h 1022884"/>
                <a:gd name="connsiteX76" fmla="*/ 921068 w 1581149"/>
                <a:gd name="connsiteY76" fmla="*/ 378994 h 1022884"/>
                <a:gd name="connsiteX77" fmla="*/ 913448 w 1581149"/>
                <a:gd name="connsiteY77" fmla="*/ 369469 h 1022884"/>
                <a:gd name="connsiteX78" fmla="*/ 909638 w 1581149"/>
                <a:gd name="connsiteY78" fmla="*/ 359944 h 1022884"/>
                <a:gd name="connsiteX79" fmla="*/ 909638 w 1581149"/>
                <a:gd name="connsiteY79" fmla="*/ 298984 h 1022884"/>
                <a:gd name="connsiteX80" fmla="*/ 904875 w 1581149"/>
                <a:gd name="connsiteY80" fmla="*/ 229452 h 1022884"/>
                <a:gd name="connsiteX81" fmla="*/ 901065 w 1581149"/>
                <a:gd name="connsiteY81" fmla="*/ 223737 h 1022884"/>
                <a:gd name="connsiteX82" fmla="*/ 866775 w 1581149"/>
                <a:gd name="connsiteY82" fmla="*/ 251359 h 1022884"/>
                <a:gd name="connsiteX83" fmla="*/ 865823 w 1581149"/>
                <a:gd name="connsiteY83" fmla="*/ 266599 h 1022884"/>
                <a:gd name="connsiteX84" fmla="*/ 863918 w 1581149"/>
                <a:gd name="connsiteY84" fmla="*/ 258027 h 1022884"/>
                <a:gd name="connsiteX85" fmla="*/ 863918 w 1581149"/>
                <a:gd name="connsiteY85" fmla="*/ 156109 h 1022884"/>
                <a:gd name="connsiteX86" fmla="*/ 859155 w 1581149"/>
                <a:gd name="connsiteY86" fmla="*/ 104674 h 1022884"/>
                <a:gd name="connsiteX87" fmla="*/ 845820 w 1581149"/>
                <a:gd name="connsiteY87" fmla="*/ 82767 h 1022884"/>
                <a:gd name="connsiteX88" fmla="*/ 843915 w 1581149"/>
                <a:gd name="connsiteY88" fmla="*/ 72289 h 1022884"/>
                <a:gd name="connsiteX89" fmla="*/ 829628 w 1581149"/>
                <a:gd name="connsiteY89" fmla="*/ 58002 h 1022884"/>
                <a:gd name="connsiteX90" fmla="*/ 827723 w 1581149"/>
                <a:gd name="connsiteY90" fmla="*/ 66574 h 1022884"/>
                <a:gd name="connsiteX91" fmla="*/ 817245 w 1581149"/>
                <a:gd name="connsiteY91" fmla="*/ 121819 h 1022884"/>
                <a:gd name="connsiteX92" fmla="*/ 813435 w 1581149"/>
                <a:gd name="connsiteY92" fmla="*/ 158014 h 1022884"/>
                <a:gd name="connsiteX93" fmla="*/ 813435 w 1581149"/>
                <a:gd name="connsiteY93" fmla="*/ 285649 h 1022884"/>
                <a:gd name="connsiteX94" fmla="*/ 766763 w 1581149"/>
                <a:gd name="connsiteY94" fmla="*/ 285649 h 1022884"/>
                <a:gd name="connsiteX95" fmla="*/ 752475 w 1581149"/>
                <a:gd name="connsiteY95" fmla="*/ 299937 h 1022884"/>
                <a:gd name="connsiteX96" fmla="*/ 752475 w 1581149"/>
                <a:gd name="connsiteY96" fmla="*/ 339942 h 1022884"/>
                <a:gd name="connsiteX97" fmla="*/ 733425 w 1581149"/>
                <a:gd name="connsiteY97" fmla="*/ 339942 h 1022884"/>
                <a:gd name="connsiteX98" fmla="*/ 724853 w 1581149"/>
                <a:gd name="connsiteY98" fmla="*/ 347562 h 1022884"/>
                <a:gd name="connsiteX99" fmla="*/ 724853 w 1581149"/>
                <a:gd name="connsiteY99" fmla="*/ 358992 h 1022884"/>
                <a:gd name="connsiteX100" fmla="*/ 724853 w 1581149"/>
                <a:gd name="connsiteY100" fmla="*/ 837147 h 1022884"/>
                <a:gd name="connsiteX101" fmla="*/ 724853 w 1581149"/>
                <a:gd name="connsiteY101" fmla="*/ 841909 h 1022884"/>
                <a:gd name="connsiteX102" fmla="*/ 721995 w 1581149"/>
                <a:gd name="connsiteY102" fmla="*/ 841909 h 1022884"/>
                <a:gd name="connsiteX103" fmla="*/ 721995 w 1581149"/>
                <a:gd name="connsiteY103" fmla="*/ 822859 h 1022884"/>
                <a:gd name="connsiteX104" fmla="*/ 711518 w 1581149"/>
                <a:gd name="connsiteY104" fmla="*/ 811429 h 1022884"/>
                <a:gd name="connsiteX105" fmla="*/ 711518 w 1581149"/>
                <a:gd name="connsiteY105" fmla="*/ 799047 h 1022884"/>
                <a:gd name="connsiteX106" fmla="*/ 711518 w 1581149"/>
                <a:gd name="connsiteY106" fmla="*/ 571399 h 1022884"/>
                <a:gd name="connsiteX107" fmla="*/ 707708 w 1581149"/>
                <a:gd name="connsiteY107" fmla="*/ 488532 h 1022884"/>
                <a:gd name="connsiteX108" fmla="*/ 696278 w 1581149"/>
                <a:gd name="connsiteY108" fmla="*/ 486627 h 1022884"/>
                <a:gd name="connsiteX109" fmla="*/ 695325 w 1581149"/>
                <a:gd name="connsiteY109" fmla="*/ 484722 h 1022884"/>
                <a:gd name="connsiteX110" fmla="*/ 691515 w 1581149"/>
                <a:gd name="connsiteY110" fmla="*/ 469482 h 1022884"/>
                <a:gd name="connsiteX111" fmla="*/ 684848 w 1581149"/>
                <a:gd name="connsiteY111" fmla="*/ 481864 h 1022884"/>
                <a:gd name="connsiteX112" fmla="*/ 677228 w 1581149"/>
                <a:gd name="connsiteY112" fmla="*/ 525679 h 1022884"/>
                <a:gd name="connsiteX113" fmla="*/ 673418 w 1581149"/>
                <a:gd name="connsiteY113" fmla="*/ 525679 h 1022884"/>
                <a:gd name="connsiteX114" fmla="*/ 669608 w 1581149"/>
                <a:gd name="connsiteY114" fmla="*/ 448527 h 1022884"/>
                <a:gd name="connsiteX115" fmla="*/ 657225 w 1581149"/>
                <a:gd name="connsiteY115" fmla="*/ 455194 h 1022884"/>
                <a:gd name="connsiteX116" fmla="*/ 655320 w 1581149"/>
                <a:gd name="connsiteY116" fmla="*/ 513297 h 1022884"/>
                <a:gd name="connsiteX117" fmla="*/ 655320 w 1581149"/>
                <a:gd name="connsiteY117" fmla="*/ 525679 h 1022884"/>
                <a:gd name="connsiteX118" fmla="*/ 651510 w 1581149"/>
                <a:gd name="connsiteY118" fmla="*/ 526632 h 1022884"/>
                <a:gd name="connsiteX119" fmla="*/ 649605 w 1581149"/>
                <a:gd name="connsiteY119" fmla="*/ 517107 h 1022884"/>
                <a:gd name="connsiteX120" fmla="*/ 649605 w 1581149"/>
                <a:gd name="connsiteY120" fmla="*/ 423762 h 1022884"/>
                <a:gd name="connsiteX121" fmla="*/ 649605 w 1581149"/>
                <a:gd name="connsiteY121" fmla="*/ 409474 h 1022884"/>
                <a:gd name="connsiteX122" fmla="*/ 595313 w 1581149"/>
                <a:gd name="connsiteY122" fmla="*/ 409474 h 1022884"/>
                <a:gd name="connsiteX123" fmla="*/ 571500 w 1581149"/>
                <a:gd name="connsiteY123" fmla="*/ 432334 h 1022884"/>
                <a:gd name="connsiteX124" fmla="*/ 568643 w 1581149"/>
                <a:gd name="connsiteY124" fmla="*/ 468529 h 1022884"/>
                <a:gd name="connsiteX125" fmla="*/ 564833 w 1581149"/>
                <a:gd name="connsiteY125" fmla="*/ 458052 h 1022884"/>
                <a:gd name="connsiteX126" fmla="*/ 564833 w 1581149"/>
                <a:gd name="connsiteY126" fmla="*/ 244692 h 1022884"/>
                <a:gd name="connsiteX127" fmla="*/ 564833 w 1581149"/>
                <a:gd name="connsiteY127" fmla="*/ 168492 h 1022884"/>
                <a:gd name="connsiteX128" fmla="*/ 555308 w 1581149"/>
                <a:gd name="connsiteY128" fmla="*/ 149442 h 1022884"/>
                <a:gd name="connsiteX129" fmla="*/ 537210 w 1581149"/>
                <a:gd name="connsiteY129" fmla="*/ 135154 h 1022884"/>
                <a:gd name="connsiteX130" fmla="*/ 532448 w 1581149"/>
                <a:gd name="connsiteY130" fmla="*/ 123724 h 1022884"/>
                <a:gd name="connsiteX131" fmla="*/ 519113 w 1581149"/>
                <a:gd name="connsiteY131" fmla="*/ 96102 h 1022884"/>
                <a:gd name="connsiteX132" fmla="*/ 511493 w 1581149"/>
                <a:gd name="connsiteY132" fmla="*/ 76099 h 1022884"/>
                <a:gd name="connsiteX133" fmla="*/ 501968 w 1581149"/>
                <a:gd name="connsiteY133" fmla="*/ 60859 h 1022884"/>
                <a:gd name="connsiteX134" fmla="*/ 501015 w 1581149"/>
                <a:gd name="connsiteY134" fmla="*/ 71337 h 1022884"/>
                <a:gd name="connsiteX135" fmla="*/ 487680 w 1581149"/>
                <a:gd name="connsiteY135" fmla="*/ 87529 h 1022884"/>
                <a:gd name="connsiteX136" fmla="*/ 479108 w 1581149"/>
                <a:gd name="connsiteY136" fmla="*/ 97054 h 1022884"/>
                <a:gd name="connsiteX137" fmla="*/ 461963 w 1581149"/>
                <a:gd name="connsiteY137" fmla="*/ 133249 h 1022884"/>
                <a:gd name="connsiteX138" fmla="*/ 457200 w 1581149"/>
                <a:gd name="connsiteY138" fmla="*/ 134202 h 1022884"/>
                <a:gd name="connsiteX139" fmla="*/ 437198 w 1581149"/>
                <a:gd name="connsiteY139" fmla="*/ 154204 h 1022884"/>
                <a:gd name="connsiteX140" fmla="*/ 437198 w 1581149"/>
                <a:gd name="connsiteY140" fmla="*/ 424714 h 1022884"/>
                <a:gd name="connsiteX141" fmla="*/ 437198 w 1581149"/>
                <a:gd name="connsiteY141" fmla="*/ 492342 h 1022884"/>
                <a:gd name="connsiteX142" fmla="*/ 421005 w 1581149"/>
                <a:gd name="connsiteY142" fmla="*/ 492342 h 1022884"/>
                <a:gd name="connsiteX143" fmla="*/ 421005 w 1581149"/>
                <a:gd name="connsiteY143" fmla="*/ 399949 h 1022884"/>
                <a:gd name="connsiteX144" fmla="*/ 401955 w 1581149"/>
                <a:gd name="connsiteY144" fmla="*/ 399949 h 1022884"/>
                <a:gd name="connsiteX145" fmla="*/ 401955 w 1581149"/>
                <a:gd name="connsiteY145" fmla="*/ 438049 h 1022884"/>
                <a:gd name="connsiteX146" fmla="*/ 384810 w 1581149"/>
                <a:gd name="connsiteY146" fmla="*/ 460909 h 1022884"/>
                <a:gd name="connsiteX147" fmla="*/ 384810 w 1581149"/>
                <a:gd name="connsiteY147" fmla="*/ 495199 h 1022884"/>
                <a:gd name="connsiteX148" fmla="*/ 345758 w 1581149"/>
                <a:gd name="connsiteY148" fmla="*/ 495199 h 1022884"/>
                <a:gd name="connsiteX149" fmla="*/ 345758 w 1581149"/>
                <a:gd name="connsiteY149" fmla="*/ 534252 h 1022884"/>
                <a:gd name="connsiteX150" fmla="*/ 341948 w 1581149"/>
                <a:gd name="connsiteY150" fmla="*/ 534252 h 1022884"/>
                <a:gd name="connsiteX151" fmla="*/ 337185 w 1581149"/>
                <a:gd name="connsiteY151" fmla="*/ 360897 h 1022884"/>
                <a:gd name="connsiteX152" fmla="*/ 311468 w 1581149"/>
                <a:gd name="connsiteY152" fmla="*/ 360897 h 1022884"/>
                <a:gd name="connsiteX153" fmla="*/ 307658 w 1581149"/>
                <a:gd name="connsiteY153" fmla="*/ 362802 h 1022884"/>
                <a:gd name="connsiteX154" fmla="*/ 300038 w 1581149"/>
                <a:gd name="connsiteY154" fmla="*/ 368517 h 1022884"/>
                <a:gd name="connsiteX155" fmla="*/ 298133 w 1581149"/>
                <a:gd name="connsiteY155" fmla="*/ 358039 h 1022884"/>
                <a:gd name="connsiteX156" fmla="*/ 299085 w 1581149"/>
                <a:gd name="connsiteY156" fmla="*/ 354229 h 1022884"/>
                <a:gd name="connsiteX157" fmla="*/ 291465 w 1581149"/>
                <a:gd name="connsiteY157" fmla="*/ 316129 h 1022884"/>
                <a:gd name="connsiteX158" fmla="*/ 288608 w 1581149"/>
                <a:gd name="connsiteY158" fmla="*/ 314224 h 1022884"/>
                <a:gd name="connsiteX159" fmla="*/ 284798 w 1581149"/>
                <a:gd name="connsiteY159" fmla="*/ 322797 h 1022884"/>
                <a:gd name="connsiteX160" fmla="*/ 273368 w 1581149"/>
                <a:gd name="connsiteY160" fmla="*/ 322797 h 1022884"/>
                <a:gd name="connsiteX161" fmla="*/ 268605 w 1581149"/>
                <a:gd name="connsiteY161" fmla="*/ 312319 h 1022884"/>
                <a:gd name="connsiteX162" fmla="*/ 232410 w 1581149"/>
                <a:gd name="connsiteY162" fmla="*/ 321844 h 1022884"/>
                <a:gd name="connsiteX163" fmla="*/ 232410 w 1581149"/>
                <a:gd name="connsiteY163" fmla="*/ 359944 h 1022884"/>
                <a:gd name="connsiteX164" fmla="*/ 202883 w 1581149"/>
                <a:gd name="connsiteY164" fmla="*/ 359944 h 1022884"/>
                <a:gd name="connsiteX165" fmla="*/ 195263 w 1581149"/>
                <a:gd name="connsiteY165" fmla="*/ 362802 h 1022884"/>
                <a:gd name="connsiteX166" fmla="*/ 188595 w 1581149"/>
                <a:gd name="connsiteY166" fmla="*/ 391377 h 1022884"/>
                <a:gd name="connsiteX167" fmla="*/ 187643 w 1581149"/>
                <a:gd name="connsiteY167" fmla="*/ 444717 h 1022884"/>
                <a:gd name="connsiteX168" fmla="*/ 176213 w 1581149"/>
                <a:gd name="connsiteY168" fmla="*/ 445669 h 1022884"/>
                <a:gd name="connsiteX169" fmla="*/ 176213 w 1581149"/>
                <a:gd name="connsiteY169" fmla="*/ 358992 h 1022884"/>
                <a:gd name="connsiteX170" fmla="*/ 176213 w 1581149"/>
                <a:gd name="connsiteY170" fmla="*/ 269457 h 1022884"/>
                <a:gd name="connsiteX171" fmla="*/ 182880 w 1581149"/>
                <a:gd name="connsiteY171" fmla="*/ 252312 h 1022884"/>
                <a:gd name="connsiteX172" fmla="*/ 182880 w 1581149"/>
                <a:gd name="connsiteY172" fmla="*/ 234214 h 1022884"/>
                <a:gd name="connsiteX173" fmla="*/ 173355 w 1581149"/>
                <a:gd name="connsiteY173" fmla="*/ 228499 h 1022884"/>
                <a:gd name="connsiteX174" fmla="*/ 166688 w 1581149"/>
                <a:gd name="connsiteY174" fmla="*/ 227547 h 1022884"/>
                <a:gd name="connsiteX175" fmla="*/ 163830 w 1581149"/>
                <a:gd name="connsiteY175" fmla="*/ 216117 h 1022884"/>
                <a:gd name="connsiteX176" fmla="*/ 127635 w 1581149"/>
                <a:gd name="connsiteY176" fmla="*/ 216117 h 1022884"/>
                <a:gd name="connsiteX177" fmla="*/ 120968 w 1581149"/>
                <a:gd name="connsiteY177" fmla="*/ 178969 h 1022884"/>
                <a:gd name="connsiteX178" fmla="*/ 82868 w 1581149"/>
                <a:gd name="connsiteY178" fmla="*/ 181827 h 1022884"/>
                <a:gd name="connsiteX179" fmla="*/ 73343 w 1581149"/>
                <a:gd name="connsiteY179" fmla="*/ 180874 h 1022884"/>
                <a:gd name="connsiteX180" fmla="*/ 62865 w 1581149"/>
                <a:gd name="connsiteY180" fmla="*/ 203734 h 1022884"/>
                <a:gd name="connsiteX181" fmla="*/ 62865 w 1581149"/>
                <a:gd name="connsiteY181" fmla="*/ 218022 h 1022884"/>
                <a:gd name="connsiteX182" fmla="*/ 32385 w 1581149"/>
                <a:gd name="connsiteY182" fmla="*/ 219927 h 1022884"/>
                <a:gd name="connsiteX183" fmla="*/ 24765 w 1581149"/>
                <a:gd name="connsiteY183" fmla="*/ 231357 h 1022884"/>
                <a:gd name="connsiteX184" fmla="*/ 15240 w 1581149"/>
                <a:gd name="connsiteY184" fmla="*/ 232309 h 1022884"/>
                <a:gd name="connsiteX185" fmla="*/ 16193 w 1581149"/>
                <a:gd name="connsiteY185" fmla="*/ 413284 h 1022884"/>
                <a:gd name="connsiteX186" fmla="*/ 16193 w 1581149"/>
                <a:gd name="connsiteY186" fmla="*/ 596164 h 1022884"/>
                <a:gd name="connsiteX187" fmla="*/ 17145 w 1581149"/>
                <a:gd name="connsiteY187" fmla="*/ 684747 h 1022884"/>
                <a:gd name="connsiteX188" fmla="*/ 16193 w 1581149"/>
                <a:gd name="connsiteY188" fmla="*/ 696177 h 1022884"/>
                <a:gd name="connsiteX189" fmla="*/ 0 w 1581149"/>
                <a:gd name="connsiteY189" fmla="*/ 696177 h 1022884"/>
                <a:gd name="connsiteX190" fmla="*/ 2858 w 1581149"/>
                <a:gd name="connsiteY190" fmla="*/ 1022884 h 1022884"/>
                <a:gd name="connsiteX191" fmla="*/ 1580198 w 1581149"/>
                <a:gd name="connsiteY191" fmla="*/ 1022884 h 1022884"/>
                <a:gd name="connsiteX192" fmla="*/ 1581150 w 1581149"/>
                <a:gd name="connsiteY192" fmla="*/ 1011454 h 1022884"/>
                <a:gd name="connsiteX193" fmla="*/ 1581150 w 1581149"/>
                <a:gd name="connsiteY193" fmla="*/ 493294 h 1022884"/>
                <a:gd name="connsiteX194" fmla="*/ 1580198 w 1581149"/>
                <a:gd name="connsiteY194" fmla="*/ 482817 h 1022884"/>
                <a:gd name="connsiteX195" fmla="*/ 277178 w 1581149"/>
                <a:gd name="connsiteY195" fmla="*/ 415189 h 1022884"/>
                <a:gd name="connsiteX196" fmla="*/ 277178 w 1581149"/>
                <a:gd name="connsiteY196" fmla="*/ 415189 h 1022884"/>
                <a:gd name="connsiteX197" fmla="*/ 278130 w 1581149"/>
                <a:gd name="connsiteY197" fmla="*/ 509487 h 1022884"/>
                <a:gd name="connsiteX198" fmla="*/ 277178 w 1581149"/>
                <a:gd name="connsiteY198" fmla="*/ 509487 h 1022884"/>
                <a:gd name="connsiteX199" fmla="*/ 277178 w 1581149"/>
                <a:gd name="connsiteY199" fmla="*/ 415189 h 1022884"/>
                <a:gd name="connsiteX200" fmla="*/ 278130 w 1581149"/>
                <a:gd name="connsiteY200" fmla="*/ 854292 h 1022884"/>
                <a:gd name="connsiteX201" fmla="*/ 278130 w 1581149"/>
                <a:gd name="connsiteY201" fmla="*/ 854292 h 1022884"/>
                <a:gd name="connsiteX202" fmla="*/ 277178 w 1581149"/>
                <a:gd name="connsiteY202" fmla="*/ 559017 h 1022884"/>
                <a:gd name="connsiteX203" fmla="*/ 278130 w 1581149"/>
                <a:gd name="connsiteY203" fmla="*/ 559017 h 1022884"/>
                <a:gd name="connsiteX204" fmla="*/ 278130 w 1581149"/>
                <a:gd name="connsiteY204" fmla="*/ 854292 h 1022884"/>
                <a:gd name="connsiteX205" fmla="*/ 404813 w 1581149"/>
                <a:gd name="connsiteY205" fmla="*/ 787617 h 1022884"/>
                <a:gd name="connsiteX206" fmla="*/ 348615 w 1581149"/>
                <a:gd name="connsiteY206" fmla="*/ 787617 h 1022884"/>
                <a:gd name="connsiteX207" fmla="*/ 348615 w 1581149"/>
                <a:gd name="connsiteY207" fmla="*/ 784759 h 1022884"/>
                <a:gd name="connsiteX208" fmla="*/ 404813 w 1581149"/>
                <a:gd name="connsiteY208" fmla="*/ 784759 h 1022884"/>
                <a:gd name="connsiteX209" fmla="*/ 404813 w 1581149"/>
                <a:gd name="connsiteY209" fmla="*/ 787617 h 1022884"/>
                <a:gd name="connsiteX210" fmla="*/ 348615 w 1581149"/>
                <a:gd name="connsiteY210" fmla="*/ 759994 h 1022884"/>
                <a:gd name="connsiteX211" fmla="*/ 403860 w 1581149"/>
                <a:gd name="connsiteY211" fmla="*/ 759994 h 1022884"/>
                <a:gd name="connsiteX212" fmla="*/ 403860 w 1581149"/>
                <a:gd name="connsiteY212" fmla="*/ 761899 h 1022884"/>
                <a:gd name="connsiteX213" fmla="*/ 348615 w 1581149"/>
                <a:gd name="connsiteY213" fmla="*/ 761899 h 1022884"/>
                <a:gd name="connsiteX214" fmla="*/ 348615 w 1581149"/>
                <a:gd name="connsiteY214" fmla="*/ 759994 h 1022884"/>
                <a:gd name="connsiteX215" fmla="*/ 404813 w 1581149"/>
                <a:gd name="connsiteY215" fmla="*/ 655219 h 1022884"/>
                <a:gd name="connsiteX216" fmla="*/ 348615 w 1581149"/>
                <a:gd name="connsiteY216" fmla="*/ 655219 h 1022884"/>
                <a:gd name="connsiteX217" fmla="*/ 348615 w 1581149"/>
                <a:gd name="connsiteY217" fmla="*/ 652362 h 1022884"/>
                <a:gd name="connsiteX218" fmla="*/ 404813 w 1581149"/>
                <a:gd name="connsiteY218" fmla="*/ 652362 h 1022884"/>
                <a:gd name="connsiteX219" fmla="*/ 404813 w 1581149"/>
                <a:gd name="connsiteY219" fmla="*/ 655219 h 1022884"/>
                <a:gd name="connsiteX220" fmla="*/ 403860 w 1581149"/>
                <a:gd name="connsiteY220" fmla="*/ 706654 h 1022884"/>
                <a:gd name="connsiteX221" fmla="*/ 403860 w 1581149"/>
                <a:gd name="connsiteY221" fmla="*/ 708559 h 1022884"/>
                <a:gd name="connsiteX222" fmla="*/ 348615 w 1581149"/>
                <a:gd name="connsiteY222" fmla="*/ 708559 h 1022884"/>
                <a:gd name="connsiteX223" fmla="*/ 348615 w 1581149"/>
                <a:gd name="connsiteY223" fmla="*/ 706654 h 1022884"/>
                <a:gd name="connsiteX224" fmla="*/ 403860 w 1581149"/>
                <a:gd name="connsiteY224" fmla="*/ 706654 h 1022884"/>
                <a:gd name="connsiteX225" fmla="*/ 348615 w 1581149"/>
                <a:gd name="connsiteY225" fmla="*/ 680937 h 1022884"/>
                <a:gd name="connsiteX226" fmla="*/ 348615 w 1581149"/>
                <a:gd name="connsiteY226" fmla="*/ 679032 h 1022884"/>
                <a:gd name="connsiteX227" fmla="*/ 403860 w 1581149"/>
                <a:gd name="connsiteY227" fmla="*/ 679032 h 1022884"/>
                <a:gd name="connsiteX228" fmla="*/ 403860 w 1581149"/>
                <a:gd name="connsiteY228" fmla="*/ 680937 h 1022884"/>
                <a:gd name="connsiteX229" fmla="*/ 348615 w 1581149"/>
                <a:gd name="connsiteY229" fmla="*/ 680937 h 1022884"/>
                <a:gd name="connsiteX230" fmla="*/ 348615 w 1581149"/>
                <a:gd name="connsiteY230" fmla="*/ 549492 h 1022884"/>
                <a:gd name="connsiteX231" fmla="*/ 404813 w 1581149"/>
                <a:gd name="connsiteY231" fmla="*/ 549492 h 1022884"/>
                <a:gd name="connsiteX232" fmla="*/ 404813 w 1581149"/>
                <a:gd name="connsiteY232" fmla="*/ 552349 h 1022884"/>
                <a:gd name="connsiteX233" fmla="*/ 348615 w 1581149"/>
                <a:gd name="connsiteY233" fmla="*/ 552349 h 1022884"/>
                <a:gd name="connsiteX234" fmla="*/ 348615 w 1581149"/>
                <a:gd name="connsiteY234" fmla="*/ 549492 h 1022884"/>
                <a:gd name="connsiteX235" fmla="*/ 404813 w 1581149"/>
                <a:gd name="connsiteY235" fmla="*/ 732372 h 1022884"/>
                <a:gd name="connsiteX236" fmla="*/ 404813 w 1581149"/>
                <a:gd name="connsiteY236" fmla="*/ 736182 h 1022884"/>
                <a:gd name="connsiteX237" fmla="*/ 349568 w 1581149"/>
                <a:gd name="connsiteY237" fmla="*/ 736182 h 1022884"/>
                <a:gd name="connsiteX238" fmla="*/ 349568 w 1581149"/>
                <a:gd name="connsiteY238" fmla="*/ 732372 h 1022884"/>
                <a:gd name="connsiteX239" fmla="*/ 404813 w 1581149"/>
                <a:gd name="connsiteY239" fmla="*/ 732372 h 1022884"/>
                <a:gd name="connsiteX240" fmla="*/ 349568 w 1581149"/>
                <a:gd name="connsiteY240" fmla="*/ 861912 h 1022884"/>
                <a:gd name="connsiteX241" fmla="*/ 404813 w 1581149"/>
                <a:gd name="connsiteY241" fmla="*/ 861912 h 1022884"/>
                <a:gd name="connsiteX242" fmla="*/ 357188 w 1581149"/>
                <a:gd name="connsiteY242" fmla="*/ 868579 h 1022884"/>
                <a:gd name="connsiteX243" fmla="*/ 348615 w 1581149"/>
                <a:gd name="connsiteY243" fmla="*/ 864769 h 1022884"/>
                <a:gd name="connsiteX244" fmla="*/ 349568 w 1581149"/>
                <a:gd name="connsiteY244" fmla="*/ 861912 h 1022884"/>
                <a:gd name="connsiteX245" fmla="*/ 348615 w 1581149"/>
                <a:gd name="connsiteY245" fmla="*/ 838099 h 1022884"/>
                <a:gd name="connsiteX246" fmla="*/ 403860 w 1581149"/>
                <a:gd name="connsiteY246" fmla="*/ 838099 h 1022884"/>
                <a:gd name="connsiteX247" fmla="*/ 403860 w 1581149"/>
                <a:gd name="connsiteY247" fmla="*/ 840004 h 1022884"/>
                <a:gd name="connsiteX248" fmla="*/ 348615 w 1581149"/>
                <a:gd name="connsiteY248" fmla="*/ 840004 h 1022884"/>
                <a:gd name="connsiteX249" fmla="*/ 348615 w 1581149"/>
                <a:gd name="connsiteY249" fmla="*/ 838099 h 1022884"/>
                <a:gd name="connsiteX250" fmla="*/ 403860 w 1581149"/>
                <a:gd name="connsiteY250" fmla="*/ 891439 h 1022884"/>
                <a:gd name="connsiteX251" fmla="*/ 348615 w 1581149"/>
                <a:gd name="connsiteY251" fmla="*/ 891439 h 1022884"/>
                <a:gd name="connsiteX252" fmla="*/ 348615 w 1581149"/>
                <a:gd name="connsiteY252" fmla="*/ 889534 h 1022884"/>
                <a:gd name="connsiteX253" fmla="*/ 403860 w 1581149"/>
                <a:gd name="connsiteY253" fmla="*/ 889534 h 1022884"/>
                <a:gd name="connsiteX254" fmla="*/ 403860 w 1581149"/>
                <a:gd name="connsiteY254" fmla="*/ 891439 h 1022884"/>
                <a:gd name="connsiteX255" fmla="*/ 404813 w 1581149"/>
                <a:gd name="connsiteY255" fmla="*/ 918109 h 1022884"/>
                <a:gd name="connsiteX256" fmla="*/ 348615 w 1581149"/>
                <a:gd name="connsiteY256" fmla="*/ 918109 h 1022884"/>
                <a:gd name="connsiteX257" fmla="*/ 348615 w 1581149"/>
                <a:gd name="connsiteY257" fmla="*/ 915252 h 1022884"/>
                <a:gd name="connsiteX258" fmla="*/ 404813 w 1581149"/>
                <a:gd name="connsiteY258" fmla="*/ 915252 h 1022884"/>
                <a:gd name="connsiteX259" fmla="*/ 404813 w 1581149"/>
                <a:gd name="connsiteY259" fmla="*/ 918109 h 1022884"/>
                <a:gd name="connsiteX260" fmla="*/ 348615 w 1581149"/>
                <a:gd name="connsiteY260" fmla="*/ 814287 h 1022884"/>
                <a:gd name="connsiteX261" fmla="*/ 348615 w 1581149"/>
                <a:gd name="connsiteY261" fmla="*/ 812382 h 1022884"/>
                <a:gd name="connsiteX262" fmla="*/ 404813 w 1581149"/>
                <a:gd name="connsiteY262" fmla="*/ 812382 h 1022884"/>
                <a:gd name="connsiteX263" fmla="*/ 404813 w 1581149"/>
                <a:gd name="connsiteY263" fmla="*/ 814287 h 1022884"/>
                <a:gd name="connsiteX264" fmla="*/ 348615 w 1581149"/>
                <a:gd name="connsiteY264" fmla="*/ 814287 h 1022884"/>
                <a:gd name="connsiteX265" fmla="*/ 465773 w 1581149"/>
                <a:gd name="connsiteY265" fmla="*/ 182779 h 1022884"/>
                <a:gd name="connsiteX266" fmla="*/ 462915 w 1581149"/>
                <a:gd name="connsiteY266" fmla="*/ 184684 h 1022884"/>
                <a:gd name="connsiteX267" fmla="*/ 459105 w 1581149"/>
                <a:gd name="connsiteY267" fmla="*/ 176112 h 1022884"/>
                <a:gd name="connsiteX268" fmla="*/ 463868 w 1581149"/>
                <a:gd name="connsiteY268" fmla="*/ 168492 h 1022884"/>
                <a:gd name="connsiteX269" fmla="*/ 466725 w 1581149"/>
                <a:gd name="connsiteY269" fmla="*/ 170397 h 1022884"/>
                <a:gd name="connsiteX270" fmla="*/ 465773 w 1581149"/>
                <a:gd name="connsiteY270" fmla="*/ 182779 h 1022884"/>
                <a:gd name="connsiteX271" fmla="*/ 477203 w 1581149"/>
                <a:gd name="connsiteY271" fmla="*/ 182779 h 1022884"/>
                <a:gd name="connsiteX272" fmla="*/ 473393 w 1581149"/>
                <a:gd name="connsiteY272" fmla="*/ 175159 h 1022884"/>
                <a:gd name="connsiteX273" fmla="*/ 477203 w 1581149"/>
                <a:gd name="connsiteY273" fmla="*/ 168492 h 1022884"/>
                <a:gd name="connsiteX274" fmla="*/ 482918 w 1581149"/>
                <a:gd name="connsiteY274" fmla="*/ 176112 h 1022884"/>
                <a:gd name="connsiteX275" fmla="*/ 477203 w 1581149"/>
                <a:gd name="connsiteY275" fmla="*/ 182779 h 1022884"/>
                <a:gd name="connsiteX276" fmla="*/ 488633 w 1581149"/>
                <a:gd name="connsiteY276" fmla="*/ 172302 h 1022884"/>
                <a:gd name="connsiteX277" fmla="*/ 493395 w 1581149"/>
                <a:gd name="connsiteY277" fmla="*/ 167539 h 1022884"/>
                <a:gd name="connsiteX278" fmla="*/ 498158 w 1581149"/>
                <a:gd name="connsiteY278" fmla="*/ 181827 h 1022884"/>
                <a:gd name="connsiteX279" fmla="*/ 488633 w 1581149"/>
                <a:gd name="connsiteY279" fmla="*/ 172302 h 1022884"/>
                <a:gd name="connsiteX280" fmla="*/ 508635 w 1581149"/>
                <a:gd name="connsiteY280" fmla="*/ 182779 h 1022884"/>
                <a:gd name="connsiteX281" fmla="*/ 504825 w 1581149"/>
                <a:gd name="connsiteY281" fmla="*/ 176112 h 1022884"/>
                <a:gd name="connsiteX282" fmla="*/ 508635 w 1581149"/>
                <a:gd name="connsiteY282" fmla="*/ 167539 h 1022884"/>
                <a:gd name="connsiteX283" fmla="*/ 513398 w 1581149"/>
                <a:gd name="connsiteY283" fmla="*/ 174207 h 1022884"/>
                <a:gd name="connsiteX284" fmla="*/ 508635 w 1581149"/>
                <a:gd name="connsiteY284" fmla="*/ 182779 h 1022884"/>
                <a:gd name="connsiteX285" fmla="*/ 659130 w 1581149"/>
                <a:gd name="connsiteY285" fmla="*/ 609499 h 1022884"/>
                <a:gd name="connsiteX286" fmla="*/ 660083 w 1581149"/>
                <a:gd name="connsiteY286" fmla="*/ 609499 h 1022884"/>
                <a:gd name="connsiteX287" fmla="*/ 660083 w 1581149"/>
                <a:gd name="connsiteY287" fmla="*/ 746659 h 1022884"/>
                <a:gd name="connsiteX288" fmla="*/ 659130 w 1581149"/>
                <a:gd name="connsiteY288" fmla="*/ 746659 h 1022884"/>
                <a:gd name="connsiteX289" fmla="*/ 659130 w 1581149"/>
                <a:gd name="connsiteY289" fmla="*/ 609499 h 1022884"/>
                <a:gd name="connsiteX290" fmla="*/ 645795 w 1581149"/>
                <a:gd name="connsiteY290" fmla="*/ 822859 h 1022884"/>
                <a:gd name="connsiteX291" fmla="*/ 657225 w 1581149"/>
                <a:gd name="connsiteY291" fmla="*/ 821907 h 1022884"/>
                <a:gd name="connsiteX292" fmla="*/ 658178 w 1581149"/>
                <a:gd name="connsiteY292" fmla="*/ 832384 h 1022884"/>
                <a:gd name="connsiteX293" fmla="*/ 645795 w 1581149"/>
                <a:gd name="connsiteY293" fmla="*/ 832384 h 1022884"/>
                <a:gd name="connsiteX294" fmla="*/ 645795 w 1581149"/>
                <a:gd name="connsiteY294" fmla="*/ 822859 h 1022884"/>
                <a:gd name="connsiteX295" fmla="*/ 645795 w 1581149"/>
                <a:gd name="connsiteY295" fmla="*/ 859054 h 1022884"/>
                <a:gd name="connsiteX296" fmla="*/ 657225 w 1581149"/>
                <a:gd name="connsiteY296" fmla="*/ 859054 h 1022884"/>
                <a:gd name="connsiteX297" fmla="*/ 645795 w 1581149"/>
                <a:gd name="connsiteY297" fmla="*/ 867627 h 1022884"/>
                <a:gd name="connsiteX298" fmla="*/ 645795 w 1581149"/>
                <a:gd name="connsiteY298" fmla="*/ 859054 h 1022884"/>
                <a:gd name="connsiteX299" fmla="*/ 619125 w 1581149"/>
                <a:gd name="connsiteY299" fmla="*/ 822859 h 1022884"/>
                <a:gd name="connsiteX300" fmla="*/ 630555 w 1581149"/>
                <a:gd name="connsiteY300" fmla="*/ 822859 h 1022884"/>
                <a:gd name="connsiteX301" fmla="*/ 630555 w 1581149"/>
                <a:gd name="connsiteY301" fmla="*/ 833337 h 1022884"/>
                <a:gd name="connsiteX302" fmla="*/ 619125 w 1581149"/>
                <a:gd name="connsiteY302" fmla="*/ 834289 h 1022884"/>
                <a:gd name="connsiteX303" fmla="*/ 619125 w 1581149"/>
                <a:gd name="connsiteY303" fmla="*/ 822859 h 1022884"/>
                <a:gd name="connsiteX304" fmla="*/ 619125 w 1581149"/>
                <a:gd name="connsiteY304" fmla="*/ 860007 h 1022884"/>
                <a:gd name="connsiteX305" fmla="*/ 631508 w 1581149"/>
                <a:gd name="connsiteY305" fmla="*/ 859054 h 1022884"/>
                <a:gd name="connsiteX306" fmla="*/ 631508 w 1581149"/>
                <a:gd name="connsiteY306" fmla="*/ 868579 h 1022884"/>
                <a:gd name="connsiteX307" fmla="*/ 619125 w 1581149"/>
                <a:gd name="connsiteY307" fmla="*/ 860007 h 1022884"/>
                <a:gd name="connsiteX308" fmla="*/ 630555 w 1581149"/>
                <a:gd name="connsiteY308" fmla="*/ 894297 h 1022884"/>
                <a:gd name="connsiteX309" fmla="*/ 630555 w 1581149"/>
                <a:gd name="connsiteY309" fmla="*/ 903822 h 1022884"/>
                <a:gd name="connsiteX310" fmla="*/ 619125 w 1581149"/>
                <a:gd name="connsiteY310" fmla="*/ 894297 h 1022884"/>
                <a:gd name="connsiteX311" fmla="*/ 630555 w 1581149"/>
                <a:gd name="connsiteY311" fmla="*/ 894297 h 1022884"/>
                <a:gd name="connsiteX312" fmla="*/ 604838 w 1581149"/>
                <a:gd name="connsiteY312" fmla="*/ 822859 h 1022884"/>
                <a:gd name="connsiteX313" fmla="*/ 604838 w 1581149"/>
                <a:gd name="connsiteY313" fmla="*/ 833337 h 1022884"/>
                <a:gd name="connsiteX314" fmla="*/ 592455 w 1581149"/>
                <a:gd name="connsiteY314" fmla="*/ 833337 h 1022884"/>
                <a:gd name="connsiteX315" fmla="*/ 591503 w 1581149"/>
                <a:gd name="connsiteY315" fmla="*/ 822859 h 1022884"/>
                <a:gd name="connsiteX316" fmla="*/ 604838 w 1581149"/>
                <a:gd name="connsiteY316" fmla="*/ 822859 h 1022884"/>
                <a:gd name="connsiteX317" fmla="*/ 603885 w 1581149"/>
                <a:gd name="connsiteY317" fmla="*/ 867627 h 1022884"/>
                <a:gd name="connsiteX318" fmla="*/ 590550 w 1581149"/>
                <a:gd name="connsiteY318" fmla="*/ 858102 h 1022884"/>
                <a:gd name="connsiteX319" fmla="*/ 603885 w 1581149"/>
                <a:gd name="connsiteY319" fmla="*/ 867627 h 1022884"/>
                <a:gd name="connsiteX320" fmla="*/ 586740 w 1581149"/>
                <a:gd name="connsiteY320" fmla="*/ 744754 h 1022884"/>
                <a:gd name="connsiteX321" fmla="*/ 586740 w 1581149"/>
                <a:gd name="connsiteY321" fmla="*/ 744754 h 1022884"/>
                <a:gd name="connsiteX322" fmla="*/ 585788 w 1581149"/>
                <a:gd name="connsiteY322" fmla="*/ 610452 h 1022884"/>
                <a:gd name="connsiteX323" fmla="*/ 586740 w 1581149"/>
                <a:gd name="connsiteY323" fmla="*/ 610452 h 1022884"/>
                <a:gd name="connsiteX324" fmla="*/ 586740 w 1581149"/>
                <a:gd name="connsiteY324" fmla="*/ 744754 h 1022884"/>
                <a:gd name="connsiteX325" fmla="*/ 603885 w 1581149"/>
                <a:gd name="connsiteY325" fmla="*/ 1008597 h 1022884"/>
                <a:gd name="connsiteX326" fmla="*/ 590550 w 1581149"/>
                <a:gd name="connsiteY326" fmla="*/ 1008597 h 1022884"/>
                <a:gd name="connsiteX327" fmla="*/ 590550 w 1581149"/>
                <a:gd name="connsiteY327" fmla="*/ 998119 h 1022884"/>
                <a:gd name="connsiteX328" fmla="*/ 603885 w 1581149"/>
                <a:gd name="connsiteY328" fmla="*/ 998119 h 1022884"/>
                <a:gd name="connsiteX329" fmla="*/ 603885 w 1581149"/>
                <a:gd name="connsiteY329" fmla="*/ 1008597 h 1022884"/>
                <a:gd name="connsiteX330" fmla="*/ 591503 w 1581149"/>
                <a:gd name="connsiteY330" fmla="*/ 928587 h 1022884"/>
                <a:gd name="connsiteX331" fmla="*/ 604838 w 1581149"/>
                <a:gd name="connsiteY331" fmla="*/ 928587 h 1022884"/>
                <a:gd name="connsiteX332" fmla="*/ 604838 w 1581149"/>
                <a:gd name="connsiteY332" fmla="*/ 938112 h 1022884"/>
                <a:gd name="connsiteX333" fmla="*/ 592455 w 1581149"/>
                <a:gd name="connsiteY333" fmla="*/ 938112 h 1022884"/>
                <a:gd name="connsiteX334" fmla="*/ 591503 w 1581149"/>
                <a:gd name="connsiteY334" fmla="*/ 928587 h 1022884"/>
                <a:gd name="connsiteX335" fmla="*/ 604838 w 1581149"/>
                <a:gd name="connsiteY335" fmla="*/ 973354 h 1022884"/>
                <a:gd name="connsiteX336" fmla="*/ 591503 w 1581149"/>
                <a:gd name="connsiteY336" fmla="*/ 973354 h 1022884"/>
                <a:gd name="connsiteX337" fmla="*/ 591503 w 1581149"/>
                <a:gd name="connsiteY337" fmla="*/ 962877 h 1022884"/>
                <a:gd name="connsiteX338" fmla="*/ 604838 w 1581149"/>
                <a:gd name="connsiteY338" fmla="*/ 962877 h 1022884"/>
                <a:gd name="connsiteX339" fmla="*/ 604838 w 1581149"/>
                <a:gd name="connsiteY339" fmla="*/ 973354 h 1022884"/>
                <a:gd name="connsiteX340" fmla="*/ 602933 w 1581149"/>
                <a:gd name="connsiteY340" fmla="*/ 902869 h 1022884"/>
                <a:gd name="connsiteX341" fmla="*/ 593408 w 1581149"/>
                <a:gd name="connsiteY341" fmla="*/ 902869 h 1022884"/>
                <a:gd name="connsiteX342" fmla="*/ 590550 w 1581149"/>
                <a:gd name="connsiteY342" fmla="*/ 894297 h 1022884"/>
                <a:gd name="connsiteX343" fmla="*/ 605790 w 1581149"/>
                <a:gd name="connsiteY343" fmla="*/ 894297 h 1022884"/>
                <a:gd name="connsiteX344" fmla="*/ 602933 w 1581149"/>
                <a:gd name="connsiteY344" fmla="*/ 902869 h 1022884"/>
                <a:gd name="connsiteX345" fmla="*/ 612458 w 1581149"/>
                <a:gd name="connsiteY345" fmla="*/ 743802 h 1022884"/>
                <a:gd name="connsiteX346" fmla="*/ 612458 w 1581149"/>
                <a:gd name="connsiteY346" fmla="*/ 743802 h 1022884"/>
                <a:gd name="connsiteX347" fmla="*/ 611505 w 1581149"/>
                <a:gd name="connsiteY347" fmla="*/ 609499 h 1022884"/>
                <a:gd name="connsiteX348" fmla="*/ 612458 w 1581149"/>
                <a:gd name="connsiteY348" fmla="*/ 609499 h 1022884"/>
                <a:gd name="connsiteX349" fmla="*/ 612458 w 1581149"/>
                <a:gd name="connsiteY349" fmla="*/ 743802 h 1022884"/>
                <a:gd name="connsiteX350" fmla="*/ 630555 w 1581149"/>
                <a:gd name="connsiteY350" fmla="*/ 1008597 h 1022884"/>
                <a:gd name="connsiteX351" fmla="*/ 619125 w 1581149"/>
                <a:gd name="connsiteY351" fmla="*/ 1008597 h 1022884"/>
                <a:gd name="connsiteX352" fmla="*/ 618173 w 1581149"/>
                <a:gd name="connsiteY352" fmla="*/ 998119 h 1022884"/>
                <a:gd name="connsiteX353" fmla="*/ 630555 w 1581149"/>
                <a:gd name="connsiteY353" fmla="*/ 997167 h 1022884"/>
                <a:gd name="connsiteX354" fmla="*/ 630555 w 1581149"/>
                <a:gd name="connsiteY354" fmla="*/ 1008597 h 1022884"/>
                <a:gd name="connsiteX355" fmla="*/ 619125 w 1581149"/>
                <a:gd name="connsiteY355" fmla="*/ 974307 h 1022884"/>
                <a:gd name="connsiteX356" fmla="*/ 618173 w 1581149"/>
                <a:gd name="connsiteY356" fmla="*/ 962877 h 1022884"/>
                <a:gd name="connsiteX357" fmla="*/ 630555 w 1581149"/>
                <a:gd name="connsiteY357" fmla="*/ 961924 h 1022884"/>
                <a:gd name="connsiteX358" fmla="*/ 631508 w 1581149"/>
                <a:gd name="connsiteY358" fmla="*/ 974307 h 1022884"/>
                <a:gd name="connsiteX359" fmla="*/ 619125 w 1581149"/>
                <a:gd name="connsiteY359" fmla="*/ 974307 h 1022884"/>
                <a:gd name="connsiteX360" fmla="*/ 618173 w 1581149"/>
                <a:gd name="connsiteY360" fmla="*/ 937159 h 1022884"/>
                <a:gd name="connsiteX361" fmla="*/ 620078 w 1581149"/>
                <a:gd name="connsiteY361" fmla="*/ 928587 h 1022884"/>
                <a:gd name="connsiteX362" fmla="*/ 628650 w 1581149"/>
                <a:gd name="connsiteY362" fmla="*/ 928587 h 1022884"/>
                <a:gd name="connsiteX363" fmla="*/ 631508 w 1581149"/>
                <a:gd name="connsiteY363" fmla="*/ 937159 h 1022884"/>
                <a:gd name="connsiteX364" fmla="*/ 618173 w 1581149"/>
                <a:gd name="connsiteY364" fmla="*/ 937159 h 1022884"/>
                <a:gd name="connsiteX365" fmla="*/ 635318 w 1581149"/>
                <a:gd name="connsiteY365" fmla="*/ 744754 h 1022884"/>
                <a:gd name="connsiteX366" fmla="*/ 635318 w 1581149"/>
                <a:gd name="connsiteY366" fmla="*/ 744754 h 1022884"/>
                <a:gd name="connsiteX367" fmla="*/ 634365 w 1581149"/>
                <a:gd name="connsiteY367" fmla="*/ 610452 h 1022884"/>
                <a:gd name="connsiteX368" fmla="*/ 635318 w 1581149"/>
                <a:gd name="connsiteY368" fmla="*/ 610452 h 1022884"/>
                <a:gd name="connsiteX369" fmla="*/ 635318 w 1581149"/>
                <a:gd name="connsiteY369" fmla="*/ 744754 h 1022884"/>
                <a:gd name="connsiteX370" fmla="*/ 658178 w 1581149"/>
                <a:gd name="connsiteY370" fmla="*/ 1008597 h 1022884"/>
                <a:gd name="connsiteX371" fmla="*/ 646748 w 1581149"/>
                <a:gd name="connsiteY371" fmla="*/ 1009549 h 1022884"/>
                <a:gd name="connsiteX372" fmla="*/ 645795 w 1581149"/>
                <a:gd name="connsiteY372" fmla="*/ 998119 h 1022884"/>
                <a:gd name="connsiteX373" fmla="*/ 658178 w 1581149"/>
                <a:gd name="connsiteY373" fmla="*/ 997167 h 1022884"/>
                <a:gd name="connsiteX374" fmla="*/ 658178 w 1581149"/>
                <a:gd name="connsiteY374" fmla="*/ 1008597 h 1022884"/>
                <a:gd name="connsiteX375" fmla="*/ 657225 w 1581149"/>
                <a:gd name="connsiteY375" fmla="*/ 974307 h 1022884"/>
                <a:gd name="connsiteX376" fmla="*/ 645795 w 1581149"/>
                <a:gd name="connsiteY376" fmla="*/ 974307 h 1022884"/>
                <a:gd name="connsiteX377" fmla="*/ 644843 w 1581149"/>
                <a:gd name="connsiteY377" fmla="*/ 963829 h 1022884"/>
                <a:gd name="connsiteX378" fmla="*/ 657225 w 1581149"/>
                <a:gd name="connsiteY378" fmla="*/ 974307 h 1022884"/>
                <a:gd name="connsiteX379" fmla="*/ 656273 w 1581149"/>
                <a:gd name="connsiteY379" fmla="*/ 928587 h 1022884"/>
                <a:gd name="connsiteX380" fmla="*/ 645795 w 1581149"/>
                <a:gd name="connsiteY380" fmla="*/ 937159 h 1022884"/>
                <a:gd name="connsiteX381" fmla="*/ 656273 w 1581149"/>
                <a:gd name="connsiteY381" fmla="*/ 928587 h 1022884"/>
                <a:gd name="connsiteX382" fmla="*/ 652463 w 1581149"/>
                <a:gd name="connsiteY382" fmla="*/ 902869 h 1022884"/>
                <a:gd name="connsiteX383" fmla="*/ 646748 w 1581149"/>
                <a:gd name="connsiteY383" fmla="*/ 893344 h 1022884"/>
                <a:gd name="connsiteX384" fmla="*/ 661988 w 1581149"/>
                <a:gd name="connsiteY384" fmla="*/ 893344 h 1022884"/>
                <a:gd name="connsiteX385" fmla="*/ 652463 w 1581149"/>
                <a:gd name="connsiteY385" fmla="*/ 902869 h 1022884"/>
                <a:gd name="connsiteX386" fmla="*/ 684848 w 1581149"/>
                <a:gd name="connsiteY386" fmla="*/ 747612 h 1022884"/>
                <a:gd name="connsiteX387" fmla="*/ 682943 w 1581149"/>
                <a:gd name="connsiteY387" fmla="*/ 747612 h 1022884"/>
                <a:gd name="connsiteX388" fmla="*/ 682943 w 1581149"/>
                <a:gd name="connsiteY388" fmla="*/ 610452 h 1022884"/>
                <a:gd name="connsiteX389" fmla="*/ 684848 w 1581149"/>
                <a:gd name="connsiteY389" fmla="*/ 610452 h 1022884"/>
                <a:gd name="connsiteX390" fmla="*/ 684848 w 1581149"/>
                <a:gd name="connsiteY390" fmla="*/ 747612 h 1022884"/>
                <a:gd name="connsiteX391" fmla="*/ 863918 w 1581149"/>
                <a:gd name="connsiteY391" fmla="*/ 582829 h 1022884"/>
                <a:gd name="connsiteX392" fmla="*/ 863918 w 1581149"/>
                <a:gd name="connsiteY392" fmla="*/ 582829 h 1022884"/>
                <a:gd name="connsiteX393" fmla="*/ 863918 w 1581149"/>
                <a:gd name="connsiteY393" fmla="*/ 328512 h 1022884"/>
                <a:gd name="connsiteX394" fmla="*/ 863918 w 1581149"/>
                <a:gd name="connsiteY394" fmla="*/ 328512 h 1022884"/>
                <a:gd name="connsiteX395" fmla="*/ 863918 w 1581149"/>
                <a:gd name="connsiteY395" fmla="*/ 582829 h 1022884"/>
                <a:gd name="connsiteX396" fmla="*/ 895350 w 1581149"/>
                <a:gd name="connsiteY396" fmla="*/ 649504 h 1022884"/>
                <a:gd name="connsiteX397" fmla="*/ 902970 w 1581149"/>
                <a:gd name="connsiteY397" fmla="*/ 618072 h 1022884"/>
                <a:gd name="connsiteX398" fmla="*/ 895350 w 1581149"/>
                <a:gd name="connsiteY398" fmla="*/ 649504 h 1022884"/>
                <a:gd name="connsiteX399" fmla="*/ 919163 w 1581149"/>
                <a:gd name="connsiteY399" fmla="*/ 649504 h 1022884"/>
                <a:gd name="connsiteX400" fmla="*/ 910590 w 1581149"/>
                <a:gd name="connsiteY400" fmla="*/ 641884 h 1022884"/>
                <a:gd name="connsiteX401" fmla="*/ 919163 w 1581149"/>
                <a:gd name="connsiteY401" fmla="*/ 619024 h 1022884"/>
                <a:gd name="connsiteX402" fmla="*/ 919163 w 1581149"/>
                <a:gd name="connsiteY402" fmla="*/ 649504 h 1022884"/>
                <a:gd name="connsiteX403" fmla="*/ 932498 w 1581149"/>
                <a:gd name="connsiteY403" fmla="*/ 643789 h 1022884"/>
                <a:gd name="connsiteX404" fmla="*/ 928688 w 1581149"/>
                <a:gd name="connsiteY404" fmla="*/ 650457 h 1022884"/>
                <a:gd name="connsiteX405" fmla="*/ 923925 w 1581149"/>
                <a:gd name="connsiteY405" fmla="*/ 643789 h 1022884"/>
                <a:gd name="connsiteX406" fmla="*/ 923925 w 1581149"/>
                <a:gd name="connsiteY406" fmla="*/ 623787 h 1022884"/>
                <a:gd name="connsiteX407" fmla="*/ 928688 w 1581149"/>
                <a:gd name="connsiteY407" fmla="*/ 617119 h 1022884"/>
                <a:gd name="connsiteX408" fmla="*/ 931545 w 1581149"/>
                <a:gd name="connsiteY408" fmla="*/ 619024 h 1022884"/>
                <a:gd name="connsiteX409" fmla="*/ 932498 w 1581149"/>
                <a:gd name="connsiteY409" fmla="*/ 643789 h 1022884"/>
                <a:gd name="connsiteX410" fmla="*/ 947738 w 1581149"/>
                <a:gd name="connsiteY410" fmla="*/ 645694 h 1022884"/>
                <a:gd name="connsiteX411" fmla="*/ 942975 w 1581149"/>
                <a:gd name="connsiteY411" fmla="*/ 650457 h 1022884"/>
                <a:gd name="connsiteX412" fmla="*/ 939165 w 1581149"/>
                <a:gd name="connsiteY412" fmla="*/ 645694 h 1022884"/>
                <a:gd name="connsiteX413" fmla="*/ 939165 w 1581149"/>
                <a:gd name="connsiteY413" fmla="*/ 634264 h 1022884"/>
                <a:gd name="connsiteX414" fmla="*/ 939165 w 1581149"/>
                <a:gd name="connsiteY414" fmla="*/ 634264 h 1022884"/>
                <a:gd name="connsiteX415" fmla="*/ 939165 w 1581149"/>
                <a:gd name="connsiteY415" fmla="*/ 622834 h 1022884"/>
                <a:gd name="connsiteX416" fmla="*/ 942975 w 1581149"/>
                <a:gd name="connsiteY416" fmla="*/ 617119 h 1022884"/>
                <a:gd name="connsiteX417" fmla="*/ 946785 w 1581149"/>
                <a:gd name="connsiteY417" fmla="*/ 621882 h 1022884"/>
                <a:gd name="connsiteX418" fmla="*/ 947738 w 1581149"/>
                <a:gd name="connsiteY418" fmla="*/ 645694 h 1022884"/>
                <a:gd name="connsiteX419" fmla="*/ 962978 w 1581149"/>
                <a:gd name="connsiteY419" fmla="*/ 645694 h 1022884"/>
                <a:gd name="connsiteX420" fmla="*/ 959168 w 1581149"/>
                <a:gd name="connsiteY420" fmla="*/ 650457 h 1022884"/>
                <a:gd name="connsiteX421" fmla="*/ 955358 w 1581149"/>
                <a:gd name="connsiteY421" fmla="*/ 646647 h 1022884"/>
                <a:gd name="connsiteX422" fmla="*/ 955358 w 1581149"/>
                <a:gd name="connsiteY422" fmla="*/ 621882 h 1022884"/>
                <a:gd name="connsiteX423" fmla="*/ 963930 w 1581149"/>
                <a:gd name="connsiteY423" fmla="*/ 616167 h 1022884"/>
                <a:gd name="connsiteX424" fmla="*/ 962978 w 1581149"/>
                <a:gd name="connsiteY424" fmla="*/ 645694 h 1022884"/>
                <a:gd name="connsiteX425" fmla="*/ 978218 w 1581149"/>
                <a:gd name="connsiteY425" fmla="*/ 649504 h 1022884"/>
                <a:gd name="connsiteX426" fmla="*/ 968693 w 1581149"/>
                <a:gd name="connsiteY426" fmla="*/ 639979 h 1022884"/>
                <a:gd name="connsiteX427" fmla="*/ 978218 w 1581149"/>
                <a:gd name="connsiteY427" fmla="*/ 619024 h 1022884"/>
                <a:gd name="connsiteX428" fmla="*/ 978218 w 1581149"/>
                <a:gd name="connsiteY428" fmla="*/ 649504 h 1022884"/>
                <a:gd name="connsiteX429" fmla="*/ 991553 w 1581149"/>
                <a:gd name="connsiteY429" fmla="*/ 649504 h 1022884"/>
                <a:gd name="connsiteX430" fmla="*/ 983933 w 1581149"/>
                <a:gd name="connsiteY430" fmla="*/ 619024 h 1022884"/>
                <a:gd name="connsiteX431" fmla="*/ 991553 w 1581149"/>
                <a:gd name="connsiteY431" fmla="*/ 649504 h 1022884"/>
                <a:gd name="connsiteX432" fmla="*/ 998220 w 1581149"/>
                <a:gd name="connsiteY432" fmla="*/ 649504 h 1022884"/>
                <a:gd name="connsiteX433" fmla="*/ 998220 w 1581149"/>
                <a:gd name="connsiteY433" fmla="*/ 619024 h 1022884"/>
                <a:gd name="connsiteX434" fmla="*/ 1002983 w 1581149"/>
                <a:gd name="connsiteY434" fmla="*/ 618072 h 1022884"/>
                <a:gd name="connsiteX435" fmla="*/ 1007745 w 1581149"/>
                <a:gd name="connsiteY435" fmla="*/ 619024 h 1022884"/>
                <a:gd name="connsiteX436" fmla="*/ 1007745 w 1581149"/>
                <a:gd name="connsiteY436" fmla="*/ 643789 h 1022884"/>
                <a:gd name="connsiteX437" fmla="*/ 998220 w 1581149"/>
                <a:gd name="connsiteY437" fmla="*/ 649504 h 1022884"/>
                <a:gd name="connsiteX438" fmla="*/ 1022033 w 1581149"/>
                <a:gd name="connsiteY438" fmla="*/ 645694 h 1022884"/>
                <a:gd name="connsiteX439" fmla="*/ 1018223 w 1581149"/>
                <a:gd name="connsiteY439" fmla="*/ 649504 h 1022884"/>
                <a:gd name="connsiteX440" fmla="*/ 1013460 w 1581149"/>
                <a:gd name="connsiteY440" fmla="*/ 644742 h 1022884"/>
                <a:gd name="connsiteX441" fmla="*/ 1013460 w 1581149"/>
                <a:gd name="connsiteY441" fmla="*/ 614262 h 1022884"/>
                <a:gd name="connsiteX442" fmla="*/ 1022033 w 1581149"/>
                <a:gd name="connsiteY442" fmla="*/ 621882 h 1022884"/>
                <a:gd name="connsiteX443" fmla="*/ 1022033 w 1581149"/>
                <a:gd name="connsiteY443" fmla="*/ 645694 h 1022884"/>
                <a:gd name="connsiteX444" fmla="*/ 1025843 w 1581149"/>
                <a:gd name="connsiteY444" fmla="*/ 595212 h 1022884"/>
                <a:gd name="connsiteX445" fmla="*/ 1025843 w 1581149"/>
                <a:gd name="connsiteY445" fmla="*/ 595212 h 1022884"/>
                <a:gd name="connsiteX446" fmla="*/ 1025843 w 1581149"/>
                <a:gd name="connsiteY446" fmla="*/ 184684 h 1022884"/>
                <a:gd name="connsiteX447" fmla="*/ 1025843 w 1581149"/>
                <a:gd name="connsiteY447" fmla="*/ 184684 h 1022884"/>
                <a:gd name="connsiteX448" fmla="*/ 1025843 w 1581149"/>
                <a:gd name="connsiteY448" fmla="*/ 595212 h 1022884"/>
                <a:gd name="connsiteX449" fmla="*/ 1088708 w 1581149"/>
                <a:gd name="connsiteY449" fmla="*/ 203734 h 1022884"/>
                <a:gd name="connsiteX450" fmla="*/ 1099185 w 1581149"/>
                <a:gd name="connsiteY450" fmla="*/ 203734 h 1022884"/>
                <a:gd name="connsiteX451" fmla="*/ 1099185 w 1581149"/>
                <a:gd name="connsiteY451" fmla="*/ 226594 h 1022884"/>
                <a:gd name="connsiteX452" fmla="*/ 1088708 w 1581149"/>
                <a:gd name="connsiteY452" fmla="*/ 226594 h 1022884"/>
                <a:gd name="connsiteX453" fmla="*/ 1088708 w 1581149"/>
                <a:gd name="connsiteY453" fmla="*/ 203734 h 1022884"/>
                <a:gd name="connsiteX454" fmla="*/ 1070610 w 1581149"/>
                <a:gd name="connsiteY454" fmla="*/ 203734 h 1022884"/>
                <a:gd name="connsiteX455" fmla="*/ 1080135 w 1581149"/>
                <a:gd name="connsiteY455" fmla="*/ 203734 h 1022884"/>
                <a:gd name="connsiteX456" fmla="*/ 1080135 w 1581149"/>
                <a:gd name="connsiteY456" fmla="*/ 225642 h 1022884"/>
                <a:gd name="connsiteX457" fmla="*/ 1071563 w 1581149"/>
                <a:gd name="connsiteY457" fmla="*/ 229452 h 1022884"/>
                <a:gd name="connsiteX458" fmla="*/ 1070610 w 1581149"/>
                <a:gd name="connsiteY458" fmla="*/ 203734 h 1022884"/>
                <a:gd name="connsiteX459" fmla="*/ 1052513 w 1581149"/>
                <a:gd name="connsiteY459" fmla="*/ 202782 h 1022884"/>
                <a:gd name="connsiteX460" fmla="*/ 1061085 w 1581149"/>
                <a:gd name="connsiteY460" fmla="*/ 202782 h 1022884"/>
                <a:gd name="connsiteX461" fmla="*/ 1052513 w 1581149"/>
                <a:gd name="connsiteY461" fmla="*/ 226594 h 1022884"/>
                <a:gd name="connsiteX462" fmla="*/ 1052513 w 1581149"/>
                <a:gd name="connsiteY462" fmla="*/ 202782 h 1022884"/>
                <a:gd name="connsiteX463" fmla="*/ 1034415 w 1581149"/>
                <a:gd name="connsiteY463" fmla="*/ 202782 h 1022884"/>
                <a:gd name="connsiteX464" fmla="*/ 1043940 w 1581149"/>
                <a:gd name="connsiteY464" fmla="*/ 202782 h 1022884"/>
                <a:gd name="connsiteX465" fmla="*/ 1043940 w 1581149"/>
                <a:gd name="connsiteY465" fmla="*/ 226594 h 1022884"/>
                <a:gd name="connsiteX466" fmla="*/ 1034415 w 1581149"/>
                <a:gd name="connsiteY466" fmla="*/ 226594 h 1022884"/>
                <a:gd name="connsiteX467" fmla="*/ 1034415 w 1581149"/>
                <a:gd name="connsiteY467" fmla="*/ 202782 h 1022884"/>
                <a:gd name="connsiteX468" fmla="*/ 1107758 w 1581149"/>
                <a:gd name="connsiteY468" fmla="*/ 433287 h 1022884"/>
                <a:gd name="connsiteX469" fmla="*/ 1033463 w 1581149"/>
                <a:gd name="connsiteY469" fmla="*/ 431382 h 1022884"/>
                <a:gd name="connsiteX470" fmla="*/ 1033463 w 1581149"/>
                <a:gd name="connsiteY470" fmla="*/ 427572 h 1022884"/>
                <a:gd name="connsiteX471" fmla="*/ 1118235 w 1581149"/>
                <a:gd name="connsiteY471" fmla="*/ 427572 h 1022884"/>
                <a:gd name="connsiteX472" fmla="*/ 1119188 w 1581149"/>
                <a:gd name="connsiteY472" fmla="*/ 431382 h 1022884"/>
                <a:gd name="connsiteX473" fmla="*/ 1107758 w 1581149"/>
                <a:gd name="connsiteY473" fmla="*/ 433287 h 102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Lst>
              <a:rect l="l" t="t" r="r" b="b"/>
              <a:pathLst>
                <a:path w="1581149" h="1022884">
                  <a:moveTo>
                    <a:pt x="1580198" y="482817"/>
                  </a:moveTo>
                  <a:cubicBezTo>
                    <a:pt x="1579245" y="482817"/>
                    <a:pt x="1578293" y="482817"/>
                    <a:pt x="1577340" y="482817"/>
                  </a:cubicBezTo>
                  <a:cubicBezTo>
                    <a:pt x="1577340" y="485674"/>
                    <a:pt x="1576388" y="488532"/>
                    <a:pt x="1576388" y="491389"/>
                  </a:cubicBezTo>
                  <a:cubicBezTo>
                    <a:pt x="1576388" y="493294"/>
                    <a:pt x="1576388" y="498057"/>
                    <a:pt x="1575435" y="498057"/>
                  </a:cubicBezTo>
                  <a:cubicBezTo>
                    <a:pt x="1564005" y="499009"/>
                    <a:pt x="1568768" y="508534"/>
                    <a:pt x="1566863" y="515202"/>
                  </a:cubicBezTo>
                  <a:cubicBezTo>
                    <a:pt x="1563053" y="516154"/>
                    <a:pt x="1559243" y="516154"/>
                    <a:pt x="1555433" y="517107"/>
                  </a:cubicBezTo>
                  <a:cubicBezTo>
                    <a:pt x="1553528" y="540919"/>
                    <a:pt x="1550670" y="565684"/>
                    <a:pt x="1548765" y="589497"/>
                  </a:cubicBezTo>
                  <a:cubicBezTo>
                    <a:pt x="1547813" y="589497"/>
                    <a:pt x="1547813" y="589497"/>
                    <a:pt x="1546860" y="590449"/>
                  </a:cubicBezTo>
                  <a:cubicBezTo>
                    <a:pt x="1545908" y="588544"/>
                    <a:pt x="1544955" y="585687"/>
                    <a:pt x="1544955" y="583782"/>
                  </a:cubicBezTo>
                  <a:cubicBezTo>
                    <a:pt x="1541145" y="560922"/>
                    <a:pt x="1537335" y="539014"/>
                    <a:pt x="1534478" y="516154"/>
                  </a:cubicBezTo>
                  <a:cubicBezTo>
                    <a:pt x="1533525" y="507582"/>
                    <a:pt x="1534478" y="499962"/>
                    <a:pt x="1534478" y="490437"/>
                  </a:cubicBezTo>
                  <a:cubicBezTo>
                    <a:pt x="1524953" y="490437"/>
                    <a:pt x="1516380" y="490437"/>
                    <a:pt x="1506855" y="490437"/>
                  </a:cubicBezTo>
                  <a:cubicBezTo>
                    <a:pt x="1506855" y="502819"/>
                    <a:pt x="1506855" y="515202"/>
                    <a:pt x="1506855" y="528537"/>
                  </a:cubicBezTo>
                  <a:cubicBezTo>
                    <a:pt x="1494473" y="528537"/>
                    <a:pt x="1483043" y="528537"/>
                    <a:pt x="1471613" y="528537"/>
                  </a:cubicBezTo>
                  <a:cubicBezTo>
                    <a:pt x="1469708" y="528537"/>
                    <a:pt x="1466850" y="525679"/>
                    <a:pt x="1465898" y="522822"/>
                  </a:cubicBezTo>
                  <a:cubicBezTo>
                    <a:pt x="1463040" y="516154"/>
                    <a:pt x="1460183" y="509487"/>
                    <a:pt x="1455420" y="500914"/>
                  </a:cubicBezTo>
                  <a:cubicBezTo>
                    <a:pt x="1451610" y="507582"/>
                    <a:pt x="1449705" y="513297"/>
                    <a:pt x="1445895" y="520917"/>
                  </a:cubicBezTo>
                  <a:cubicBezTo>
                    <a:pt x="1445895" y="515202"/>
                    <a:pt x="1444943" y="512344"/>
                    <a:pt x="1444943" y="509487"/>
                  </a:cubicBezTo>
                  <a:cubicBezTo>
                    <a:pt x="1444943" y="453289"/>
                    <a:pt x="1444943" y="397092"/>
                    <a:pt x="1444943" y="339942"/>
                  </a:cubicBezTo>
                  <a:cubicBezTo>
                    <a:pt x="1444943" y="331369"/>
                    <a:pt x="1438275" y="328512"/>
                    <a:pt x="1436370" y="323749"/>
                  </a:cubicBezTo>
                  <a:cubicBezTo>
                    <a:pt x="1432560" y="314224"/>
                    <a:pt x="1431608" y="301842"/>
                    <a:pt x="1431608" y="291364"/>
                  </a:cubicBezTo>
                  <a:cubicBezTo>
                    <a:pt x="1431608" y="282792"/>
                    <a:pt x="1428750" y="279934"/>
                    <a:pt x="1420178" y="279934"/>
                  </a:cubicBezTo>
                  <a:cubicBezTo>
                    <a:pt x="1404938" y="279934"/>
                    <a:pt x="1389698" y="279934"/>
                    <a:pt x="1374458" y="279934"/>
                  </a:cubicBezTo>
                  <a:cubicBezTo>
                    <a:pt x="1373505" y="283744"/>
                    <a:pt x="1373505" y="285649"/>
                    <a:pt x="1373505" y="288507"/>
                  </a:cubicBezTo>
                  <a:cubicBezTo>
                    <a:pt x="1371600" y="342799"/>
                    <a:pt x="1368743" y="396139"/>
                    <a:pt x="1366838" y="450432"/>
                  </a:cubicBezTo>
                  <a:cubicBezTo>
                    <a:pt x="1361123" y="449479"/>
                    <a:pt x="1359218" y="444717"/>
                    <a:pt x="1359218" y="437097"/>
                  </a:cubicBezTo>
                  <a:cubicBezTo>
                    <a:pt x="1359218" y="402807"/>
                    <a:pt x="1359218" y="369469"/>
                    <a:pt x="1359218" y="335179"/>
                  </a:cubicBezTo>
                  <a:cubicBezTo>
                    <a:pt x="1359218" y="316129"/>
                    <a:pt x="1359218" y="316129"/>
                    <a:pt x="1341120" y="316129"/>
                  </a:cubicBezTo>
                  <a:cubicBezTo>
                    <a:pt x="1336358" y="316129"/>
                    <a:pt x="1331595" y="316129"/>
                    <a:pt x="1325880" y="316129"/>
                  </a:cubicBezTo>
                  <a:cubicBezTo>
                    <a:pt x="1325880" y="299937"/>
                    <a:pt x="1325880" y="284697"/>
                    <a:pt x="1325880" y="269457"/>
                  </a:cubicBezTo>
                  <a:cubicBezTo>
                    <a:pt x="1325880" y="251359"/>
                    <a:pt x="1325880" y="251359"/>
                    <a:pt x="1308735" y="248502"/>
                  </a:cubicBezTo>
                  <a:cubicBezTo>
                    <a:pt x="1308735" y="244692"/>
                    <a:pt x="1307783" y="240882"/>
                    <a:pt x="1306830" y="235167"/>
                  </a:cubicBezTo>
                  <a:cubicBezTo>
                    <a:pt x="1297305" y="235167"/>
                    <a:pt x="1286828" y="235167"/>
                    <a:pt x="1276350" y="235167"/>
                  </a:cubicBezTo>
                  <a:cubicBezTo>
                    <a:pt x="1276350" y="207544"/>
                    <a:pt x="1276350" y="180874"/>
                    <a:pt x="1276350" y="152299"/>
                  </a:cubicBezTo>
                  <a:cubicBezTo>
                    <a:pt x="1267778" y="152299"/>
                    <a:pt x="1259205" y="151347"/>
                    <a:pt x="1250633" y="151347"/>
                  </a:cubicBezTo>
                  <a:cubicBezTo>
                    <a:pt x="1250633" y="127534"/>
                    <a:pt x="1250633" y="104674"/>
                    <a:pt x="1250633" y="81814"/>
                  </a:cubicBezTo>
                  <a:cubicBezTo>
                    <a:pt x="1250633" y="62764"/>
                    <a:pt x="1249680" y="42762"/>
                    <a:pt x="1250633" y="23712"/>
                  </a:cubicBezTo>
                  <a:cubicBezTo>
                    <a:pt x="1251585" y="12282"/>
                    <a:pt x="1246823" y="9424"/>
                    <a:pt x="1236345" y="9424"/>
                  </a:cubicBezTo>
                  <a:cubicBezTo>
                    <a:pt x="1226820" y="10377"/>
                    <a:pt x="1217295" y="9424"/>
                    <a:pt x="1207770" y="9424"/>
                  </a:cubicBezTo>
                  <a:cubicBezTo>
                    <a:pt x="1198245" y="9424"/>
                    <a:pt x="1198245" y="-1053"/>
                    <a:pt x="1200150" y="1804"/>
                  </a:cubicBezTo>
                  <a:cubicBezTo>
                    <a:pt x="1207770" y="-4863"/>
                    <a:pt x="1169670" y="8472"/>
                    <a:pt x="1168718" y="17044"/>
                  </a:cubicBezTo>
                  <a:cubicBezTo>
                    <a:pt x="1167765" y="24664"/>
                    <a:pt x="1167765" y="32284"/>
                    <a:pt x="1165860" y="38952"/>
                  </a:cubicBezTo>
                  <a:cubicBezTo>
                    <a:pt x="1158240" y="90387"/>
                    <a:pt x="1164908" y="142774"/>
                    <a:pt x="1158240" y="193257"/>
                  </a:cubicBezTo>
                  <a:cubicBezTo>
                    <a:pt x="1152525" y="232309"/>
                    <a:pt x="1155383" y="271362"/>
                    <a:pt x="1154430" y="309462"/>
                  </a:cubicBezTo>
                  <a:cubicBezTo>
                    <a:pt x="1152525" y="349467"/>
                    <a:pt x="1154430" y="388519"/>
                    <a:pt x="1154430" y="428524"/>
                  </a:cubicBezTo>
                  <a:cubicBezTo>
                    <a:pt x="1154430" y="443764"/>
                    <a:pt x="1154430" y="459004"/>
                    <a:pt x="1154430" y="474244"/>
                  </a:cubicBezTo>
                  <a:cubicBezTo>
                    <a:pt x="1153478" y="475197"/>
                    <a:pt x="1151573" y="476149"/>
                    <a:pt x="1150620" y="476149"/>
                  </a:cubicBezTo>
                  <a:cubicBezTo>
                    <a:pt x="1148715" y="474244"/>
                    <a:pt x="1145858" y="472339"/>
                    <a:pt x="1145858" y="469482"/>
                  </a:cubicBezTo>
                  <a:cubicBezTo>
                    <a:pt x="1144905" y="462814"/>
                    <a:pt x="1145858" y="456147"/>
                    <a:pt x="1145858" y="448527"/>
                  </a:cubicBezTo>
                  <a:cubicBezTo>
                    <a:pt x="1145858" y="443764"/>
                    <a:pt x="1148715" y="437097"/>
                    <a:pt x="1140143" y="434239"/>
                  </a:cubicBezTo>
                  <a:cubicBezTo>
                    <a:pt x="1139190" y="434239"/>
                    <a:pt x="1139190" y="428524"/>
                    <a:pt x="1139190" y="425667"/>
                  </a:cubicBezTo>
                  <a:cubicBezTo>
                    <a:pt x="1139190" y="406617"/>
                    <a:pt x="1139190" y="386614"/>
                    <a:pt x="1139190" y="367564"/>
                  </a:cubicBezTo>
                  <a:cubicBezTo>
                    <a:pt x="1134428" y="366612"/>
                    <a:pt x="1130618" y="366612"/>
                    <a:pt x="1124903" y="365659"/>
                  </a:cubicBezTo>
                  <a:cubicBezTo>
                    <a:pt x="1124903" y="318034"/>
                    <a:pt x="1124903" y="269457"/>
                    <a:pt x="1124903" y="220879"/>
                  </a:cubicBezTo>
                  <a:cubicBezTo>
                    <a:pt x="1118235" y="221832"/>
                    <a:pt x="1113473" y="221832"/>
                    <a:pt x="1107758" y="222784"/>
                  </a:cubicBezTo>
                  <a:cubicBezTo>
                    <a:pt x="1107758" y="214212"/>
                    <a:pt x="1107758" y="206592"/>
                    <a:pt x="1107758" y="198019"/>
                  </a:cubicBezTo>
                  <a:cubicBezTo>
                    <a:pt x="1113473" y="198019"/>
                    <a:pt x="1118235" y="198019"/>
                    <a:pt x="1124903" y="198019"/>
                  </a:cubicBezTo>
                  <a:cubicBezTo>
                    <a:pt x="1123950" y="184684"/>
                    <a:pt x="1128713" y="172302"/>
                    <a:pt x="1121093" y="158967"/>
                  </a:cubicBezTo>
                  <a:cubicBezTo>
                    <a:pt x="1111568" y="142774"/>
                    <a:pt x="1104900" y="124677"/>
                    <a:pt x="1097280" y="107532"/>
                  </a:cubicBezTo>
                  <a:cubicBezTo>
                    <a:pt x="1096328" y="104674"/>
                    <a:pt x="1094423" y="102769"/>
                    <a:pt x="1094423" y="99912"/>
                  </a:cubicBezTo>
                  <a:cubicBezTo>
                    <a:pt x="1096328" y="84672"/>
                    <a:pt x="1086803" y="83719"/>
                    <a:pt x="1076325" y="84672"/>
                  </a:cubicBezTo>
                  <a:cubicBezTo>
                    <a:pt x="1065848" y="85624"/>
                    <a:pt x="1053465" y="78957"/>
                    <a:pt x="1045845" y="95149"/>
                  </a:cubicBezTo>
                  <a:cubicBezTo>
                    <a:pt x="1042988" y="81814"/>
                    <a:pt x="1041083" y="70384"/>
                    <a:pt x="1039178" y="58954"/>
                  </a:cubicBezTo>
                  <a:cubicBezTo>
                    <a:pt x="1038225" y="53239"/>
                    <a:pt x="1037273" y="47524"/>
                    <a:pt x="1029653" y="47524"/>
                  </a:cubicBezTo>
                  <a:cubicBezTo>
                    <a:pt x="1022033" y="47524"/>
                    <a:pt x="1022033" y="53239"/>
                    <a:pt x="1021080" y="58002"/>
                  </a:cubicBezTo>
                  <a:cubicBezTo>
                    <a:pt x="1012508" y="100864"/>
                    <a:pt x="1003935" y="143727"/>
                    <a:pt x="1004888" y="187542"/>
                  </a:cubicBezTo>
                  <a:cubicBezTo>
                    <a:pt x="1004888" y="248502"/>
                    <a:pt x="1003935" y="310414"/>
                    <a:pt x="1002983" y="371374"/>
                  </a:cubicBezTo>
                  <a:cubicBezTo>
                    <a:pt x="1002983" y="379947"/>
                    <a:pt x="1003935" y="388519"/>
                    <a:pt x="1003935" y="396139"/>
                  </a:cubicBezTo>
                  <a:cubicBezTo>
                    <a:pt x="994410" y="398997"/>
                    <a:pt x="989648" y="398044"/>
                    <a:pt x="988695" y="388519"/>
                  </a:cubicBezTo>
                  <a:cubicBezTo>
                    <a:pt x="987743" y="379947"/>
                    <a:pt x="984885" y="370422"/>
                    <a:pt x="982980" y="361849"/>
                  </a:cubicBezTo>
                  <a:cubicBezTo>
                    <a:pt x="982028" y="358992"/>
                    <a:pt x="981075" y="357087"/>
                    <a:pt x="980123" y="354229"/>
                  </a:cubicBezTo>
                  <a:cubicBezTo>
                    <a:pt x="979170" y="354229"/>
                    <a:pt x="978218" y="354229"/>
                    <a:pt x="977265" y="354229"/>
                  </a:cubicBezTo>
                  <a:cubicBezTo>
                    <a:pt x="974408" y="367564"/>
                    <a:pt x="970598" y="381852"/>
                    <a:pt x="967740" y="396139"/>
                  </a:cubicBezTo>
                  <a:cubicBezTo>
                    <a:pt x="960120" y="396139"/>
                    <a:pt x="952500" y="396139"/>
                    <a:pt x="943928" y="396139"/>
                  </a:cubicBezTo>
                  <a:cubicBezTo>
                    <a:pt x="942975" y="402807"/>
                    <a:pt x="942975" y="408522"/>
                    <a:pt x="942975" y="414237"/>
                  </a:cubicBezTo>
                  <a:cubicBezTo>
                    <a:pt x="938213" y="414237"/>
                    <a:pt x="934403" y="414237"/>
                    <a:pt x="931545" y="414237"/>
                  </a:cubicBezTo>
                  <a:cubicBezTo>
                    <a:pt x="927735" y="401854"/>
                    <a:pt x="924878" y="390424"/>
                    <a:pt x="921068" y="378994"/>
                  </a:cubicBezTo>
                  <a:cubicBezTo>
                    <a:pt x="920115" y="375184"/>
                    <a:pt x="915353" y="373279"/>
                    <a:pt x="913448" y="369469"/>
                  </a:cubicBezTo>
                  <a:cubicBezTo>
                    <a:pt x="911543" y="366612"/>
                    <a:pt x="909638" y="362802"/>
                    <a:pt x="909638" y="359944"/>
                  </a:cubicBezTo>
                  <a:cubicBezTo>
                    <a:pt x="909638" y="339942"/>
                    <a:pt x="910590" y="319939"/>
                    <a:pt x="909638" y="298984"/>
                  </a:cubicBezTo>
                  <a:cubicBezTo>
                    <a:pt x="908685" y="276124"/>
                    <a:pt x="906780" y="253264"/>
                    <a:pt x="904875" y="229452"/>
                  </a:cubicBezTo>
                  <a:cubicBezTo>
                    <a:pt x="904875" y="227547"/>
                    <a:pt x="902970" y="223737"/>
                    <a:pt x="901065" y="223737"/>
                  </a:cubicBezTo>
                  <a:cubicBezTo>
                    <a:pt x="882015" y="222784"/>
                    <a:pt x="867728" y="232309"/>
                    <a:pt x="866775" y="251359"/>
                  </a:cubicBezTo>
                  <a:cubicBezTo>
                    <a:pt x="866775" y="256122"/>
                    <a:pt x="867728" y="260884"/>
                    <a:pt x="865823" y="266599"/>
                  </a:cubicBezTo>
                  <a:cubicBezTo>
                    <a:pt x="864870" y="263742"/>
                    <a:pt x="863918" y="260884"/>
                    <a:pt x="863918" y="258027"/>
                  </a:cubicBezTo>
                  <a:cubicBezTo>
                    <a:pt x="863918" y="223737"/>
                    <a:pt x="863918" y="190399"/>
                    <a:pt x="863918" y="156109"/>
                  </a:cubicBezTo>
                  <a:cubicBezTo>
                    <a:pt x="863918" y="138964"/>
                    <a:pt x="861060" y="121819"/>
                    <a:pt x="859155" y="104674"/>
                  </a:cubicBezTo>
                  <a:cubicBezTo>
                    <a:pt x="848678" y="100864"/>
                    <a:pt x="857250" y="86577"/>
                    <a:pt x="845820" y="82767"/>
                  </a:cubicBezTo>
                  <a:cubicBezTo>
                    <a:pt x="843915" y="81814"/>
                    <a:pt x="843915" y="76099"/>
                    <a:pt x="843915" y="72289"/>
                  </a:cubicBezTo>
                  <a:cubicBezTo>
                    <a:pt x="844868" y="61812"/>
                    <a:pt x="839153" y="58954"/>
                    <a:pt x="829628" y="58002"/>
                  </a:cubicBezTo>
                  <a:cubicBezTo>
                    <a:pt x="828675" y="60859"/>
                    <a:pt x="828675" y="63717"/>
                    <a:pt x="827723" y="66574"/>
                  </a:cubicBezTo>
                  <a:cubicBezTo>
                    <a:pt x="823913" y="84672"/>
                    <a:pt x="820103" y="102769"/>
                    <a:pt x="817245" y="121819"/>
                  </a:cubicBezTo>
                  <a:cubicBezTo>
                    <a:pt x="815340" y="133249"/>
                    <a:pt x="813435" y="145632"/>
                    <a:pt x="813435" y="158014"/>
                  </a:cubicBezTo>
                  <a:cubicBezTo>
                    <a:pt x="813435" y="199924"/>
                    <a:pt x="813435" y="241834"/>
                    <a:pt x="813435" y="285649"/>
                  </a:cubicBezTo>
                  <a:cubicBezTo>
                    <a:pt x="797243" y="285649"/>
                    <a:pt x="782003" y="286602"/>
                    <a:pt x="766763" y="285649"/>
                  </a:cubicBezTo>
                  <a:cubicBezTo>
                    <a:pt x="755333" y="284697"/>
                    <a:pt x="751523" y="288507"/>
                    <a:pt x="752475" y="299937"/>
                  </a:cubicBezTo>
                  <a:cubicBezTo>
                    <a:pt x="753428" y="312319"/>
                    <a:pt x="752475" y="324702"/>
                    <a:pt x="752475" y="339942"/>
                  </a:cubicBezTo>
                  <a:cubicBezTo>
                    <a:pt x="745808" y="339942"/>
                    <a:pt x="739140" y="338989"/>
                    <a:pt x="733425" y="339942"/>
                  </a:cubicBezTo>
                  <a:cubicBezTo>
                    <a:pt x="730568" y="340894"/>
                    <a:pt x="726758" y="344704"/>
                    <a:pt x="724853" y="347562"/>
                  </a:cubicBezTo>
                  <a:cubicBezTo>
                    <a:pt x="723900" y="350419"/>
                    <a:pt x="724853" y="355182"/>
                    <a:pt x="724853" y="358992"/>
                  </a:cubicBezTo>
                  <a:cubicBezTo>
                    <a:pt x="724853" y="518059"/>
                    <a:pt x="724853" y="677127"/>
                    <a:pt x="724853" y="837147"/>
                  </a:cubicBezTo>
                  <a:cubicBezTo>
                    <a:pt x="724853" y="839052"/>
                    <a:pt x="724853" y="840004"/>
                    <a:pt x="724853" y="841909"/>
                  </a:cubicBezTo>
                  <a:cubicBezTo>
                    <a:pt x="723900" y="841909"/>
                    <a:pt x="722948" y="841909"/>
                    <a:pt x="721995" y="841909"/>
                  </a:cubicBezTo>
                  <a:cubicBezTo>
                    <a:pt x="721995" y="835242"/>
                    <a:pt x="721995" y="829527"/>
                    <a:pt x="721995" y="822859"/>
                  </a:cubicBezTo>
                  <a:cubicBezTo>
                    <a:pt x="721995" y="816192"/>
                    <a:pt x="721995" y="809524"/>
                    <a:pt x="711518" y="811429"/>
                  </a:cubicBezTo>
                  <a:cubicBezTo>
                    <a:pt x="711518" y="806667"/>
                    <a:pt x="711518" y="802857"/>
                    <a:pt x="711518" y="799047"/>
                  </a:cubicBezTo>
                  <a:cubicBezTo>
                    <a:pt x="711518" y="722847"/>
                    <a:pt x="711518" y="647599"/>
                    <a:pt x="711518" y="571399"/>
                  </a:cubicBezTo>
                  <a:cubicBezTo>
                    <a:pt x="711518" y="543777"/>
                    <a:pt x="708660" y="517107"/>
                    <a:pt x="707708" y="488532"/>
                  </a:cubicBezTo>
                  <a:cubicBezTo>
                    <a:pt x="703898" y="487579"/>
                    <a:pt x="700088" y="487579"/>
                    <a:pt x="696278" y="486627"/>
                  </a:cubicBezTo>
                  <a:cubicBezTo>
                    <a:pt x="696278" y="485674"/>
                    <a:pt x="695325" y="485674"/>
                    <a:pt x="695325" y="484722"/>
                  </a:cubicBezTo>
                  <a:cubicBezTo>
                    <a:pt x="694373" y="479959"/>
                    <a:pt x="693420" y="474244"/>
                    <a:pt x="691515" y="469482"/>
                  </a:cubicBezTo>
                  <a:cubicBezTo>
                    <a:pt x="689610" y="473292"/>
                    <a:pt x="687705" y="479007"/>
                    <a:pt x="684848" y="481864"/>
                  </a:cubicBezTo>
                  <a:cubicBezTo>
                    <a:pt x="673418" y="495199"/>
                    <a:pt x="680085" y="511392"/>
                    <a:pt x="677228" y="525679"/>
                  </a:cubicBezTo>
                  <a:cubicBezTo>
                    <a:pt x="676275" y="525679"/>
                    <a:pt x="674370" y="525679"/>
                    <a:pt x="673418" y="525679"/>
                  </a:cubicBezTo>
                  <a:cubicBezTo>
                    <a:pt x="672465" y="499962"/>
                    <a:pt x="670560" y="474244"/>
                    <a:pt x="669608" y="448527"/>
                  </a:cubicBezTo>
                  <a:cubicBezTo>
                    <a:pt x="662940" y="446622"/>
                    <a:pt x="657225" y="443764"/>
                    <a:pt x="657225" y="455194"/>
                  </a:cubicBezTo>
                  <a:cubicBezTo>
                    <a:pt x="657225" y="474244"/>
                    <a:pt x="656273" y="493294"/>
                    <a:pt x="655320" y="513297"/>
                  </a:cubicBezTo>
                  <a:cubicBezTo>
                    <a:pt x="655320" y="517107"/>
                    <a:pt x="655320" y="521869"/>
                    <a:pt x="655320" y="525679"/>
                  </a:cubicBezTo>
                  <a:cubicBezTo>
                    <a:pt x="654368" y="525679"/>
                    <a:pt x="652463" y="526632"/>
                    <a:pt x="651510" y="526632"/>
                  </a:cubicBezTo>
                  <a:cubicBezTo>
                    <a:pt x="650558" y="523774"/>
                    <a:pt x="649605" y="520917"/>
                    <a:pt x="649605" y="517107"/>
                  </a:cubicBezTo>
                  <a:cubicBezTo>
                    <a:pt x="649605" y="485674"/>
                    <a:pt x="649605" y="454242"/>
                    <a:pt x="649605" y="423762"/>
                  </a:cubicBezTo>
                  <a:cubicBezTo>
                    <a:pt x="649605" y="419952"/>
                    <a:pt x="649605" y="415189"/>
                    <a:pt x="649605" y="409474"/>
                  </a:cubicBezTo>
                  <a:cubicBezTo>
                    <a:pt x="630555" y="409474"/>
                    <a:pt x="613410" y="409474"/>
                    <a:pt x="595313" y="409474"/>
                  </a:cubicBezTo>
                  <a:cubicBezTo>
                    <a:pt x="571500" y="409474"/>
                    <a:pt x="571500" y="409474"/>
                    <a:pt x="571500" y="432334"/>
                  </a:cubicBezTo>
                  <a:cubicBezTo>
                    <a:pt x="571500" y="443764"/>
                    <a:pt x="571500" y="456147"/>
                    <a:pt x="568643" y="468529"/>
                  </a:cubicBezTo>
                  <a:cubicBezTo>
                    <a:pt x="567690" y="464719"/>
                    <a:pt x="564833" y="461862"/>
                    <a:pt x="564833" y="458052"/>
                  </a:cubicBezTo>
                  <a:cubicBezTo>
                    <a:pt x="564833" y="385662"/>
                    <a:pt x="564833" y="315177"/>
                    <a:pt x="564833" y="244692"/>
                  </a:cubicBezTo>
                  <a:cubicBezTo>
                    <a:pt x="564833" y="218974"/>
                    <a:pt x="564833" y="193257"/>
                    <a:pt x="564833" y="168492"/>
                  </a:cubicBezTo>
                  <a:cubicBezTo>
                    <a:pt x="564833" y="159919"/>
                    <a:pt x="561975" y="154204"/>
                    <a:pt x="555308" y="149442"/>
                  </a:cubicBezTo>
                  <a:cubicBezTo>
                    <a:pt x="548640" y="145632"/>
                    <a:pt x="542925" y="140869"/>
                    <a:pt x="537210" y="135154"/>
                  </a:cubicBezTo>
                  <a:cubicBezTo>
                    <a:pt x="534353" y="132297"/>
                    <a:pt x="531495" y="127534"/>
                    <a:pt x="532448" y="123724"/>
                  </a:cubicBezTo>
                  <a:cubicBezTo>
                    <a:pt x="535305" y="110389"/>
                    <a:pt x="524828" y="99912"/>
                    <a:pt x="519113" y="96102"/>
                  </a:cubicBezTo>
                  <a:cubicBezTo>
                    <a:pt x="508635" y="90387"/>
                    <a:pt x="512445" y="82767"/>
                    <a:pt x="511493" y="76099"/>
                  </a:cubicBezTo>
                  <a:cubicBezTo>
                    <a:pt x="510540" y="69432"/>
                    <a:pt x="511493" y="62764"/>
                    <a:pt x="501968" y="60859"/>
                  </a:cubicBezTo>
                  <a:cubicBezTo>
                    <a:pt x="501968" y="64669"/>
                    <a:pt x="501015" y="68479"/>
                    <a:pt x="501015" y="71337"/>
                  </a:cubicBezTo>
                  <a:cubicBezTo>
                    <a:pt x="501968" y="80862"/>
                    <a:pt x="501015" y="88482"/>
                    <a:pt x="487680" y="87529"/>
                  </a:cubicBezTo>
                  <a:cubicBezTo>
                    <a:pt x="485775" y="87529"/>
                    <a:pt x="482918" y="92292"/>
                    <a:pt x="479108" y="97054"/>
                  </a:cubicBezTo>
                  <a:cubicBezTo>
                    <a:pt x="457200" y="98007"/>
                    <a:pt x="462915" y="118009"/>
                    <a:pt x="461963" y="133249"/>
                  </a:cubicBezTo>
                  <a:cubicBezTo>
                    <a:pt x="460058" y="134202"/>
                    <a:pt x="458153" y="134202"/>
                    <a:pt x="457200" y="134202"/>
                  </a:cubicBezTo>
                  <a:cubicBezTo>
                    <a:pt x="437198" y="135154"/>
                    <a:pt x="437198" y="135154"/>
                    <a:pt x="437198" y="154204"/>
                  </a:cubicBezTo>
                  <a:cubicBezTo>
                    <a:pt x="437198" y="244692"/>
                    <a:pt x="437198" y="335179"/>
                    <a:pt x="437198" y="424714"/>
                  </a:cubicBezTo>
                  <a:cubicBezTo>
                    <a:pt x="437198" y="446622"/>
                    <a:pt x="437198" y="469482"/>
                    <a:pt x="437198" y="492342"/>
                  </a:cubicBezTo>
                  <a:cubicBezTo>
                    <a:pt x="430530" y="492342"/>
                    <a:pt x="426720" y="492342"/>
                    <a:pt x="421005" y="492342"/>
                  </a:cubicBezTo>
                  <a:cubicBezTo>
                    <a:pt x="421005" y="461862"/>
                    <a:pt x="421005" y="430429"/>
                    <a:pt x="421005" y="399949"/>
                  </a:cubicBezTo>
                  <a:cubicBezTo>
                    <a:pt x="413385" y="399949"/>
                    <a:pt x="408623" y="399949"/>
                    <a:pt x="401955" y="399949"/>
                  </a:cubicBezTo>
                  <a:cubicBezTo>
                    <a:pt x="401955" y="413284"/>
                    <a:pt x="401955" y="425667"/>
                    <a:pt x="401955" y="438049"/>
                  </a:cubicBezTo>
                  <a:cubicBezTo>
                    <a:pt x="384810" y="443764"/>
                    <a:pt x="384810" y="443764"/>
                    <a:pt x="384810" y="460909"/>
                  </a:cubicBezTo>
                  <a:cubicBezTo>
                    <a:pt x="384810" y="472339"/>
                    <a:pt x="384810" y="482817"/>
                    <a:pt x="384810" y="495199"/>
                  </a:cubicBezTo>
                  <a:cubicBezTo>
                    <a:pt x="371475" y="495199"/>
                    <a:pt x="360045" y="495199"/>
                    <a:pt x="345758" y="495199"/>
                  </a:cubicBezTo>
                  <a:cubicBezTo>
                    <a:pt x="345758" y="508534"/>
                    <a:pt x="345758" y="521869"/>
                    <a:pt x="345758" y="534252"/>
                  </a:cubicBezTo>
                  <a:cubicBezTo>
                    <a:pt x="344805" y="534252"/>
                    <a:pt x="342900" y="534252"/>
                    <a:pt x="341948" y="534252"/>
                  </a:cubicBezTo>
                  <a:cubicBezTo>
                    <a:pt x="340043" y="477102"/>
                    <a:pt x="349568" y="419952"/>
                    <a:pt x="337185" y="360897"/>
                  </a:cubicBezTo>
                  <a:cubicBezTo>
                    <a:pt x="329565" y="360897"/>
                    <a:pt x="320040" y="360897"/>
                    <a:pt x="311468" y="360897"/>
                  </a:cubicBezTo>
                  <a:cubicBezTo>
                    <a:pt x="310515" y="360897"/>
                    <a:pt x="308610" y="361849"/>
                    <a:pt x="307658" y="362802"/>
                  </a:cubicBezTo>
                  <a:cubicBezTo>
                    <a:pt x="304800" y="364707"/>
                    <a:pt x="302895" y="366612"/>
                    <a:pt x="300038" y="368517"/>
                  </a:cubicBezTo>
                  <a:cubicBezTo>
                    <a:pt x="299085" y="364707"/>
                    <a:pt x="299085" y="361849"/>
                    <a:pt x="298133" y="358039"/>
                  </a:cubicBezTo>
                  <a:cubicBezTo>
                    <a:pt x="298133" y="357087"/>
                    <a:pt x="300038" y="354229"/>
                    <a:pt x="299085" y="354229"/>
                  </a:cubicBezTo>
                  <a:cubicBezTo>
                    <a:pt x="287655" y="342799"/>
                    <a:pt x="295275" y="328512"/>
                    <a:pt x="291465" y="316129"/>
                  </a:cubicBezTo>
                  <a:cubicBezTo>
                    <a:pt x="291465" y="315177"/>
                    <a:pt x="290513" y="315177"/>
                    <a:pt x="288608" y="314224"/>
                  </a:cubicBezTo>
                  <a:cubicBezTo>
                    <a:pt x="287655" y="317082"/>
                    <a:pt x="285750" y="319939"/>
                    <a:pt x="284798" y="322797"/>
                  </a:cubicBezTo>
                  <a:cubicBezTo>
                    <a:pt x="280988" y="322797"/>
                    <a:pt x="277178" y="322797"/>
                    <a:pt x="273368" y="322797"/>
                  </a:cubicBezTo>
                  <a:cubicBezTo>
                    <a:pt x="271463" y="319939"/>
                    <a:pt x="270510" y="317082"/>
                    <a:pt x="268605" y="312319"/>
                  </a:cubicBezTo>
                  <a:cubicBezTo>
                    <a:pt x="259080" y="326607"/>
                    <a:pt x="244793" y="317082"/>
                    <a:pt x="232410" y="321844"/>
                  </a:cubicBezTo>
                  <a:cubicBezTo>
                    <a:pt x="232410" y="333274"/>
                    <a:pt x="232410" y="345657"/>
                    <a:pt x="232410" y="359944"/>
                  </a:cubicBezTo>
                  <a:cubicBezTo>
                    <a:pt x="221933" y="359944"/>
                    <a:pt x="212408" y="359944"/>
                    <a:pt x="202883" y="359944"/>
                  </a:cubicBezTo>
                  <a:cubicBezTo>
                    <a:pt x="200025" y="359944"/>
                    <a:pt x="195263" y="360897"/>
                    <a:pt x="195263" y="362802"/>
                  </a:cubicBezTo>
                  <a:cubicBezTo>
                    <a:pt x="191453" y="371374"/>
                    <a:pt x="191453" y="381852"/>
                    <a:pt x="188595" y="391377"/>
                  </a:cubicBezTo>
                  <a:cubicBezTo>
                    <a:pt x="183833" y="407569"/>
                    <a:pt x="187643" y="425667"/>
                    <a:pt x="187643" y="444717"/>
                  </a:cubicBezTo>
                  <a:cubicBezTo>
                    <a:pt x="182880" y="444717"/>
                    <a:pt x="180023" y="444717"/>
                    <a:pt x="176213" y="445669"/>
                  </a:cubicBezTo>
                  <a:cubicBezTo>
                    <a:pt x="176213" y="416142"/>
                    <a:pt x="176213" y="387567"/>
                    <a:pt x="176213" y="358992"/>
                  </a:cubicBezTo>
                  <a:cubicBezTo>
                    <a:pt x="176213" y="329464"/>
                    <a:pt x="176213" y="299937"/>
                    <a:pt x="176213" y="269457"/>
                  </a:cubicBezTo>
                  <a:cubicBezTo>
                    <a:pt x="176213" y="263742"/>
                    <a:pt x="173355" y="256122"/>
                    <a:pt x="182880" y="252312"/>
                  </a:cubicBezTo>
                  <a:cubicBezTo>
                    <a:pt x="184785" y="251359"/>
                    <a:pt x="184785" y="239929"/>
                    <a:pt x="182880" y="234214"/>
                  </a:cubicBezTo>
                  <a:cubicBezTo>
                    <a:pt x="182880" y="232309"/>
                    <a:pt x="177165" y="230404"/>
                    <a:pt x="173355" y="228499"/>
                  </a:cubicBezTo>
                  <a:cubicBezTo>
                    <a:pt x="171450" y="227547"/>
                    <a:pt x="169545" y="227547"/>
                    <a:pt x="166688" y="227547"/>
                  </a:cubicBezTo>
                  <a:cubicBezTo>
                    <a:pt x="165735" y="223737"/>
                    <a:pt x="164783" y="220879"/>
                    <a:pt x="163830" y="216117"/>
                  </a:cubicBezTo>
                  <a:cubicBezTo>
                    <a:pt x="151448" y="216117"/>
                    <a:pt x="140018" y="216117"/>
                    <a:pt x="127635" y="216117"/>
                  </a:cubicBezTo>
                  <a:cubicBezTo>
                    <a:pt x="125730" y="203734"/>
                    <a:pt x="123825" y="193257"/>
                    <a:pt x="120968" y="178969"/>
                  </a:cubicBezTo>
                  <a:cubicBezTo>
                    <a:pt x="111443" y="191352"/>
                    <a:pt x="91440" y="191352"/>
                    <a:pt x="82868" y="181827"/>
                  </a:cubicBezTo>
                  <a:cubicBezTo>
                    <a:pt x="80963" y="179922"/>
                    <a:pt x="74295" y="179922"/>
                    <a:pt x="73343" y="180874"/>
                  </a:cubicBezTo>
                  <a:cubicBezTo>
                    <a:pt x="68580" y="187542"/>
                    <a:pt x="60960" y="193257"/>
                    <a:pt x="62865" y="203734"/>
                  </a:cubicBezTo>
                  <a:cubicBezTo>
                    <a:pt x="63818" y="208497"/>
                    <a:pt x="62865" y="213259"/>
                    <a:pt x="62865" y="218022"/>
                  </a:cubicBezTo>
                  <a:cubicBezTo>
                    <a:pt x="52388" y="218974"/>
                    <a:pt x="41910" y="218022"/>
                    <a:pt x="32385" y="219927"/>
                  </a:cubicBezTo>
                  <a:cubicBezTo>
                    <a:pt x="28575" y="220879"/>
                    <a:pt x="25718" y="226594"/>
                    <a:pt x="24765" y="231357"/>
                  </a:cubicBezTo>
                  <a:cubicBezTo>
                    <a:pt x="20955" y="232309"/>
                    <a:pt x="17145" y="232309"/>
                    <a:pt x="15240" y="232309"/>
                  </a:cubicBezTo>
                  <a:cubicBezTo>
                    <a:pt x="15240" y="293269"/>
                    <a:pt x="16193" y="353277"/>
                    <a:pt x="16193" y="413284"/>
                  </a:cubicBezTo>
                  <a:cubicBezTo>
                    <a:pt x="16193" y="474244"/>
                    <a:pt x="16193" y="535204"/>
                    <a:pt x="16193" y="596164"/>
                  </a:cubicBezTo>
                  <a:cubicBezTo>
                    <a:pt x="16193" y="625692"/>
                    <a:pt x="17145" y="655219"/>
                    <a:pt x="17145" y="684747"/>
                  </a:cubicBezTo>
                  <a:cubicBezTo>
                    <a:pt x="17145" y="688557"/>
                    <a:pt x="17145" y="692367"/>
                    <a:pt x="16193" y="696177"/>
                  </a:cubicBezTo>
                  <a:cubicBezTo>
                    <a:pt x="10478" y="696177"/>
                    <a:pt x="4763" y="696177"/>
                    <a:pt x="0" y="696177"/>
                  </a:cubicBezTo>
                  <a:cubicBezTo>
                    <a:pt x="2858" y="806667"/>
                    <a:pt x="2858" y="915252"/>
                    <a:pt x="2858" y="1022884"/>
                  </a:cubicBezTo>
                  <a:cubicBezTo>
                    <a:pt x="528638" y="1022884"/>
                    <a:pt x="1054418" y="1022884"/>
                    <a:pt x="1580198" y="1022884"/>
                  </a:cubicBezTo>
                  <a:cubicBezTo>
                    <a:pt x="1580198" y="1019074"/>
                    <a:pt x="1581150" y="1015264"/>
                    <a:pt x="1581150" y="1011454"/>
                  </a:cubicBezTo>
                  <a:cubicBezTo>
                    <a:pt x="1581150" y="839052"/>
                    <a:pt x="1581150" y="666649"/>
                    <a:pt x="1581150" y="493294"/>
                  </a:cubicBezTo>
                  <a:cubicBezTo>
                    <a:pt x="1581150" y="490437"/>
                    <a:pt x="1580198" y="486627"/>
                    <a:pt x="1580198" y="482817"/>
                  </a:cubicBezTo>
                  <a:close/>
                  <a:moveTo>
                    <a:pt x="277178" y="415189"/>
                  </a:moveTo>
                  <a:cubicBezTo>
                    <a:pt x="278130" y="415189"/>
                    <a:pt x="278130" y="415189"/>
                    <a:pt x="277178" y="415189"/>
                  </a:cubicBezTo>
                  <a:cubicBezTo>
                    <a:pt x="278130" y="446622"/>
                    <a:pt x="278130" y="478054"/>
                    <a:pt x="278130" y="509487"/>
                  </a:cubicBezTo>
                  <a:cubicBezTo>
                    <a:pt x="278130" y="509487"/>
                    <a:pt x="277178" y="509487"/>
                    <a:pt x="277178" y="509487"/>
                  </a:cubicBezTo>
                  <a:cubicBezTo>
                    <a:pt x="277178" y="478054"/>
                    <a:pt x="277178" y="446622"/>
                    <a:pt x="277178" y="415189"/>
                  </a:cubicBezTo>
                  <a:close/>
                  <a:moveTo>
                    <a:pt x="278130" y="854292"/>
                  </a:moveTo>
                  <a:cubicBezTo>
                    <a:pt x="278130" y="854292"/>
                    <a:pt x="278130" y="854292"/>
                    <a:pt x="278130" y="854292"/>
                  </a:cubicBezTo>
                  <a:cubicBezTo>
                    <a:pt x="277178" y="756184"/>
                    <a:pt x="277178" y="657124"/>
                    <a:pt x="277178" y="559017"/>
                  </a:cubicBezTo>
                  <a:cubicBezTo>
                    <a:pt x="277178" y="559017"/>
                    <a:pt x="278130" y="559017"/>
                    <a:pt x="278130" y="559017"/>
                  </a:cubicBezTo>
                  <a:cubicBezTo>
                    <a:pt x="278130" y="657124"/>
                    <a:pt x="278130" y="755232"/>
                    <a:pt x="278130" y="854292"/>
                  </a:cubicBezTo>
                  <a:close/>
                  <a:moveTo>
                    <a:pt x="404813" y="787617"/>
                  </a:moveTo>
                  <a:cubicBezTo>
                    <a:pt x="385763" y="787617"/>
                    <a:pt x="367665" y="787617"/>
                    <a:pt x="348615" y="787617"/>
                  </a:cubicBezTo>
                  <a:cubicBezTo>
                    <a:pt x="348615" y="786664"/>
                    <a:pt x="348615" y="785712"/>
                    <a:pt x="348615" y="784759"/>
                  </a:cubicBezTo>
                  <a:cubicBezTo>
                    <a:pt x="367665" y="784759"/>
                    <a:pt x="385763" y="784759"/>
                    <a:pt x="404813" y="784759"/>
                  </a:cubicBezTo>
                  <a:cubicBezTo>
                    <a:pt x="404813" y="786664"/>
                    <a:pt x="404813" y="786664"/>
                    <a:pt x="404813" y="787617"/>
                  </a:cubicBezTo>
                  <a:close/>
                  <a:moveTo>
                    <a:pt x="348615" y="759994"/>
                  </a:moveTo>
                  <a:cubicBezTo>
                    <a:pt x="366713" y="759994"/>
                    <a:pt x="385763" y="759994"/>
                    <a:pt x="403860" y="759994"/>
                  </a:cubicBezTo>
                  <a:cubicBezTo>
                    <a:pt x="403860" y="760947"/>
                    <a:pt x="403860" y="760947"/>
                    <a:pt x="403860" y="761899"/>
                  </a:cubicBezTo>
                  <a:cubicBezTo>
                    <a:pt x="385763" y="761899"/>
                    <a:pt x="366713" y="761899"/>
                    <a:pt x="348615" y="761899"/>
                  </a:cubicBezTo>
                  <a:cubicBezTo>
                    <a:pt x="348615" y="760947"/>
                    <a:pt x="348615" y="759994"/>
                    <a:pt x="348615" y="759994"/>
                  </a:cubicBezTo>
                  <a:close/>
                  <a:moveTo>
                    <a:pt x="404813" y="655219"/>
                  </a:moveTo>
                  <a:cubicBezTo>
                    <a:pt x="385763" y="655219"/>
                    <a:pt x="367665" y="655219"/>
                    <a:pt x="348615" y="655219"/>
                  </a:cubicBezTo>
                  <a:cubicBezTo>
                    <a:pt x="348615" y="654267"/>
                    <a:pt x="348615" y="653314"/>
                    <a:pt x="348615" y="652362"/>
                  </a:cubicBezTo>
                  <a:cubicBezTo>
                    <a:pt x="367665" y="652362"/>
                    <a:pt x="385763" y="652362"/>
                    <a:pt x="404813" y="652362"/>
                  </a:cubicBezTo>
                  <a:cubicBezTo>
                    <a:pt x="404813" y="654267"/>
                    <a:pt x="404813" y="655219"/>
                    <a:pt x="404813" y="655219"/>
                  </a:cubicBezTo>
                  <a:close/>
                  <a:moveTo>
                    <a:pt x="403860" y="706654"/>
                  </a:moveTo>
                  <a:cubicBezTo>
                    <a:pt x="403860" y="707607"/>
                    <a:pt x="403860" y="707607"/>
                    <a:pt x="403860" y="708559"/>
                  </a:cubicBezTo>
                  <a:cubicBezTo>
                    <a:pt x="385763" y="708559"/>
                    <a:pt x="366713" y="708559"/>
                    <a:pt x="348615" y="708559"/>
                  </a:cubicBezTo>
                  <a:cubicBezTo>
                    <a:pt x="348615" y="707607"/>
                    <a:pt x="348615" y="707607"/>
                    <a:pt x="348615" y="706654"/>
                  </a:cubicBezTo>
                  <a:cubicBezTo>
                    <a:pt x="367665" y="706654"/>
                    <a:pt x="385763" y="706654"/>
                    <a:pt x="403860" y="706654"/>
                  </a:cubicBezTo>
                  <a:close/>
                  <a:moveTo>
                    <a:pt x="348615" y="680937"/>
                  </a:moveTo>
                  <a:cubicBezTo>
                    <a:pt x="348615" y="679984"/>
                    <a:pt x="348615" y="679984"/>
                    <a:pt x="348615" y="679032"/>
                  </a:cubicBezTo>
                  <a:cubicBezTo>
                    <a:pt x="366713" y="679032"/>
                    <a:pt x="385763" y="679032"/>
                    <a:pt x="403860" y="679032"/>
                  </a:cubicBezTo>
                  <a:cubicBezTo>
                    <a:pt x="403860" y="679984"/>
                    <a:pt x="403860" y="679984"/>
                    <a:pt x="403860" y="680937"/>
                  </a:cubicBezTo>
                  <a:cubicBezTo>
                    <a:pt x="385763" y="680937"/>
                    <a:pt x="367665" y="680937"/>
                    <a:pt x="348615" y="680937"/>
                  </a:cubicBezTo>
                  <a:close/>
                  <a:moveTo>
                    <a:pt x="348615" y="549492"/>
                  </a:moveTo>
                  <a:cubicBezTo>
                    <a:pt x="367665" y="549492"/>
                    <a:pt x="385763" y="549492"/>
                    <a:pt x="404813" y="549492"/>
                  </a:cubicBezTo>
                  <a:cubicBezTo>
                    <a:pt x="404813" y="550444"/>
                    <a:pt x="404813" y="551397"/>
                    <a:pt x="404813" y="552349"/>
                  </a:cubicBezTo>
                  <a:cubicBezTo>
                    <a:pt x="385763" y="552349"/>
                    <a:pt x="367665" y="552349"/>
                    <a:pt x="348615" y="552349"/>
                  </a:cubicBezTo>
                  <a:cubicBezTo>
                    <a:pt x="348615" y="551397"/>
                    <a:pt x="348615" y="550444"/>
                    <a:pt x="348615" y="549492"/>
                  </a:cubicBezTo>
                  <a:close/>
                  <a:moveTo>
                    <a:pt x="404813" y="732372"/>
                  </a:moveTo>
                  <a:cubicBezTo>
                    <a:pt x="404813" y="733324"/>
                    <a:pt x="404813" y="735229"/>
                    <a:pt x="404813" y="736182"/>
                  </a:cubicBezTo>
                  <a:cubicBezTo>
                    <a:pt x="386715" y="736182"/>
                    <a:pt x="367665" y="736182"/>
                    <a:pt x="349568" y="736182"/>
                  </a:cubicBezTo>
                  <a:cubicBezTo>
                    <a:pt x="349568" y="735229"/>
                    <a:pt x="349568" y="733324"/>
                    <a:pt x="349568" y="732372"/>
                  </a:cubicBezTo>
                  <a:cubicBezTo>
                    <a:pt x="367665" y="732372"/>
                    <a:pt x="385763" y="732372"/>
                    <a:pt x="404813" y="732372"/>
                  </a:cubicBezTo>
                  <a:close/>
                  <a:moveTo>
                    <a:pt x="349568" y="861912"/>
                  </a:moveTo>
                  <a:cubicBezTo>
                    <a:pt x="367665" y="861912"/>
                    <a:pt x="386715" y="861912"/>
                    <a:pt x="404813" y="861912"/>
                  </a:cubicBezTo>
                  <a:cubicBezTo>
                    <a:pt x="402908" y="869532"/>
                    <a:pt x="401003" y="870484"/>
                    <a:pt x="357188" y="868579"/>
                  </a:cubicBezTo>
                  <a:cubicBezTo>
                    <a:pt x="354330" y="868579"/>
                    <a:pt x="351473" y="866674"/>
                    <a:pt x="348615" y="864769"/>
                  </a:cubicBezTo>
                  <a:cubicBezTo>
                    <a:pt x="348615" y="863817"/>
                    <a:pt x="348615" y="862864"/>
                    <a:pt x="349568" y="861912"/>
                  </a:cubicBezTo>
                  <a:close/>
                  <a:moveTo>
                    <a:pt x="348615" y="838099"/>
                  </a:moveTo>
                  <a:cubicBezTo>
                    <a:pt x="366713" y="838099"/>
                    <a:pt x="385763" y="838099"/>
                    <a:pt x="403860" y="838099"/>
                  </a:cubicBezTo>
                  <a:cubicBezTo>
                    <a:pt x="403860" y="839052"/>
                    <a:pt x="403860" y="840004"/>
                    <a:pt x="403860" y="840004"/>
                  </a:cubicBezTo>
                  <a:cubicBezTo>
                    <a:pt x="385763" y="840004"/>
                    <a:pt x="366713" y="840004"/>
                    <a:pt x="348615" y="840004"/>
                  </a:cubicBezTo>
                  <a:cubicBezTo>
                    <a:pt x="348615" y="840004"/>
                    <a:pt x="348615" y="839052"/>
                    <a:pt x="348615" y="838099"/>
                  </a:cubicBezTo>
                  <a:close/>
                  <a:moveTo>
                    <a:pt x="403860" y="891439"/>
                  </a:moveTo>
                  <a:cubicBezTo>
                    <a:pt x="385763" y="891439"/>
                    <a:pt x="366713" y="891439"/>
                    <a:pt x="348615" y="891439"/>
                  </a:cubicBezTo>
                  <a:cubicBezTo>
                    <a:pt x="348615" y="890487"/>
                    <a:pt x="348615" y="890487"/>
                    <a:pt x="348615" y="889534"/>
                  </a:cubicBezTo>
                  <a:cubicBezTo>
                    <a:pt x="366713" y="889534"/>
                    <a:pt x="385763" y="889534"/>
                    <a:pt x="403860" y="889534"/>
                  </a:cubicBezTo>
                  <a:cubicBezTo>
                    <a:pt x="403860" y="890487"/>
                    <a:pt x="403860" y="890487"/>
                    <a:pt x="403860" y="891439"/>
                  </a:cubicBezTo>
                  <a:close/>
                  <a:moveTo>
                    <a:pt x="404813" y="918109"/>
                  </a:moveTo>
                  <a:cubicBezTo>
                    <a:pt x="385763" y="918109"/>
                    <a:pt x="367665" y="918109"/>
                    <a:pt x="348615" y="918109"/>
                  </a:cubicBezTo>
                  <a:cubicBezTo>
                    <a:pt x="348615" y="917157"/>
                    <a:pt x="348615" y="916204"/>
                    <a:pt x="348615" y="915252"/>
                  </a:cubicBezTo>
                  <a:cubicBezTo>
                    <a:pt x="367665" y="915252"/>
                    <a:pt x="385763" y="915252"/>
                    <a:pt x="404813" y="915252"/>
                  </a:cubicBezTo>
                  <a:cubicBezTo>
                    <a:pt x="404813" y="916204"/>
                    <a:pt x="404813" y="917157"/>
                    <a:pt x="404813" y="918109"/>
                  </a:cubicBezTo>
                  <a:close/>
                  <a:moveTo>
                    <a:pt x="348615" y="814287"/>
                  </a:moveTo>
                  <a:cubicBezTo>
                    <a:pt x="348615" y="813334"/>
                    <a:pt x="348615" y="813334"/>
                    <a:pt x="348615" y="812382"/>
                  </a:cubicBezTo>
                  <a:cubicBezTo>
                    <a:pt x="367665" y="812382"/>
                    <a:pt x="385763" y="812382"/>
                    <a:pt x="404813" y="812382"/>
                  </a:cubicBezTo>
                  <a:cubicBezTo>
                    <a:pt x="404813" y="813334"/>
                    <a:pt x="404813" y="813334"/>
                    <a:pt x="404813" y="814287"/>
                  </a:cubicBezTo>
                  <a:cubicBezTo>
                    <a:pt x="386715" y="814287"/>
                    <a:pt x="367665" y="814287"/>
                    <a:pt x="348615" y="814287"/>
                  </a:cubicBezTo>
                  <a:close/>
                  <a:moveTo>
                    <a:pt x="465773" y="182779"/>
                  </a:moveTo>
                  <a:cubicBezTo>
                    <a:pt x="464820" y="183732"/>
                    <a:pt x="463868" y="183732"/>
                    <a:pt x="462915" y="184684"/>
                  </a:cubicBezTo>
                  <a:cubicBezTo>
                    <a:pt x="461010" y="181827"/>
                    <a:pt x="459105" y="178969"/>
                    <a:pt x="459105" y="176112"/>
                  </a:cubicBezTo>
                  <a:cubicBezTo>
                    <a:pt x="459105" y="173254"/>
                    <a:pt x="461963" y="170397"/>
                    <a:pt x="463868" y="168492"/>
                  </a:cubicBezTo>
                  <a:cubicBezTo>
                    <a:pt x="464820" y="169444"/>
                    <a:pt x="465773" y="169444"/>
                    <a:pt x="466725" y="170397"/>
                  </a:cubicBezTo>
                  <a:cubicBezTo>
                    <a:pt x="465773" y="173254"/>
                    <a:pt x="465773" y="178017"/>
                    <a:pt x="465773" y="182779"/>
                  </a:cubicBezTo>
                  <a:close/>
                  <a:moveTo>
                    <a:pt x="477203" y="182779"/>
                  </a:moveTo>
                  <a:cubicBezTo>
                    <a:pt x="476250" y="179922"/>
                    <a:pt x="473393" y="178017"/>
                    <a:pt x="473393" y="175159"/>
                  </a:cubicBezTo>
                  <a:cubicBezTo>
                    <a:pt x="473393" y="172302"/>
                    <a:pt x="476250" y="170397"/>
                    <a:pt x="477203" y="168492"/>
                  </a:cubicBezTo>
                  <a:cubicBezTo>
                    <a:pt x="479108" y="170397"/>
                    <a:pt x="481013" y="173254"/>
                    <a:pt x="482918" y="176112"/>
                  </a:cubicBezTo>
                  <a:cubicBezTo>
                    <a:pt x="481013" y="178969"/>
                    <a:pt x="479108" y="180874"/>
                    <a:pt x="477203" y="182779"/>
                  </a:cubicBezTo>
                  <a:close/>
                  <a:moveTo>
                    <a:pt x="488633" y="172302"/>
                  </a:moveTo>
                  <a:cubicBezTo>
                    <a:pt x="488633" y="170397"/>
                    <a:pt x="491490" y="169444"/>
                    <a:pt x="493395" y="167539"/>
                  </a:cubicBezTo>
                  <a:cubicBezTo>
                    <a:pt x="495300" y="172302"/>
                    <a:pt x="496253" y="176112"/>
                    <a:pt x="498158" y="181827"/>
                  </a:cubicBezTo>
                  <a:cubicBezTo>
                    <a:pt x="485775" y="184684"/>
                    <a:pt x="488633" y="177064"/>
                    <a:pt x="488633" y="172302"/>
                  </a:cubicBezTo>
                  <a:close/>
                  <a:moveTo>
                    <a:pt x="508635" y="182779"/>
                  </a:moveTo>
                  <a:cubicBezTo>
                    <a:pt x="507683" y="180874"/>
                    <a:pt x="504825" y="178017"/>
                    <a:pt x="504825" y="176112"/>
                  </a:cubicBezTo>
                  <a:cubicBezTo>
                    <a:pt x="504825" y="173254"/>
                    <a:pt x="507683" y="170397"/>
                    <a:pt x="508635" y="167539"/>
                  </a:cubicBezTo>
                  <a:cubicBezTo>
                    <a:pt x="510540" y="169444"/>
                    <a:pt x="511493" y="171349"/>
                    <a:pt x="513398" y="174207"/>
                  </a:cubicBezTo>
                  <a:cubicBezTo>
                    <a:pt x="511493" y="178017"/>
                    <a:pt x="509588" y="180874"/>
                    <a:pt x="508635" y="182779"/>
                  </a:cubicBezTo>
                  <a:close/>
                  <a:moveTo>
                    <a:pt x="659130" y="609499"/>
                  </a:moveTo>
                  <a:cubicBezTo>
                    <a:pt x="659130" y="609499"/>
                    <a:pt x="660083" y="609499"/>
                    <a:pt x="660083" y="609499"/>
                  </a:cubicBezTo>
                  <a:cubicBezTo>
                    <a:pt x="660083" y="655219"/>
                    <a:pt x="660083" y="700939"/>
                    <a:pt x="660083" y="746659"/>
                  </a:cubicBezTo>
                  <a:cubicBezTo>
                    <a:pt x="660083" y="746659"/>
                    <a:pt x="659130" y="746659"/>
                    <a:pt x="659130" y="746659"/>
                  </a:cubicBezTo>
                  <a:cubicBezTo>
                    <a:pt x="659130" y="699987"/>
                    <a:pt x="659130" y="654267"/>
                    <a:pt x="659130" y="609499"/>
                  </a:cubicBezTo>
                  <a:close/>
                  <a:moveTo>
                    <a:pt x="645795" y="822859"/>
                  </a:moveTo>
                  <a:cubicBezTo>
                    <a:pt x="649605" y="822859"/>
                    <a:pt x="652463" y="821907"/>
                    <a:pt x="657225" y="821907"/>
                  </a:cubicBezTo>
                  <a:cubicBezTo>
                    <a:pt x="657225" y="825717"/>
                    <a:pt x="657225" y="828574"/>
                    <a:pt x="658178" y="832384"/>
                  </a:cubicBezTo>
                  <a:cubicBezTo>
                    <a:pt x="653415" y="832384"/>
                    <a:pt x="650558" y="832384"/>
                    <a:pt x="645795" y="832384"/>
                  </a:cubicBezTo>
                  <a:cubicBezTo>
                    <a:pt x="645795" y="829527"/>
                    <a:pt x="645795" y="826669"/>
                    <a:pt x="645795" y="822859"/>
                  </a:cubicBezTo>
                  <a:close/>
                  <a:moveTo>
                    <a:pt x="645795" y="859054"/>
                  </a:moveTo>
                  <a:cubicBezTo>
                    <a:pt x="649605" y="859054"/>
                    <a:pt x="653415" y="859054"/>
                    <a:pt x="657225" y="859054"/>
                  </a:cubicBezTo>
                  <a:cubicBezTo>
                    <a:pt x="661035" y="871437"/>
                    <a:pt x="652463" y="867627"/>
                    <a:pt x="645795" y="867627"/>
                  </a:cubicBezTo>
                  <a:cubicBezTo>
                    <a:pt x="645795" y="864769"/>
                    <a:pt x="645795" y="862864"/>
                    <a:pt x="645795" y="859054"/>
                  </a:cubicBezTo>
                  <a:close/>
                  <a:moveTo>
                    <a:pt x="619125" y="822859"/>
                  </a:moveTo>
                  <a:cubicBezTo>
                    <a:pt x="622935" y="822859"/>
                    <a:pt x="626745" y="822859"/>
                    <a:pt x="630555" y="822859"/>
                  </a:cubicBezTo>
                  <a:cubicBezTo>
                    <a:pt x="630555" y="825717"/>
                    <a:pt x="630555" y="829527"/>
                    <a:pt x="630555" y="833337"/>
                  </a:cubicBezTo>
                  <a:cubicBezTo>
                    <a:pt x="626745" y="833337"/>
                    <a:pt x="623888" y="833337"/>
                    <a:pt x="619125" y="834289"/>
                  </a:cubicBezTo>
                  <a:cubicBezTo>
                    <a:pt x="619125" y="829527"/>
                    <a:pt x="619125" y="825717"/>
                    <a:pt x="619125" y="822859"/>
                  </a:cubicBezTo>
                  <a:close/>
                  <a:moveTo>
                    <a:pt x="619125" y="860007"/>
                  </a:moveTo>
                  <a:cubicBezTo>
                    <a:pt x="622935" y="860007"/>
                    <a:pt x="626745" y="860007"/>
                    <a:pt x="631508" y="859054"/>
                  </a:cubicBezTo>
                  <a:cubicBezTo>
                    <a:pt x="631508" y="862864"/>
                    <a:pt x="631508" y="864769"/>
                    <a:pt x="631508" y="868579"/>
                  </a:cubicBezTo>
                  <a:cubicBezTo>
                    <a:pt x="624840" y="867627"/>
                    <a:pt x="616268" y="872389"/>
                    <a:pt x="619125" y="860007"/>
                  </a:cubicBezTo>
                  <a:close/>
                  <a:moveTo>
                    <a:pt x="630555" y="894297"/>
                  </a:moveTo>
                  <a:cubicBezTo>
                    <a:pt x="630555" y="897154"/>
                    <a:pt x="630555" y="900012"/>
                    <a:pt x="630555" y="903822"/>
                  </a:cubicBezTo>
                  <a:cubicBezTo>
                    <a:pt x="624840" y="902869"/>
                    <a:pt x="616268" y="907632"/>
                    <a:pt x="619125" y="894297"/>
                  </a:cubicBezTo>
                  <a:cubicBezTo>
                    <a:pt x="622935" y="894297"/>
                    <a:pt x="625793" y="894297"/>
                    <a:pt x="630555" y="894297"/>
                  </a:cubicBezTo>
                  <a:close/>
                  <a:moveTo>
                    <a:pt x="604838" y="822859"/>
                  </a:moveTo>
                  <a:cubicBezTo>
                    <a:pt x="604838" y="825717"/>
                    <a:pt x="604838" y="829527"/>
                    <a:pt x="604838" y="833337"/>
                  </a:cubicBezTo>
                  <a:cubicBezTo>
                    <a:pt x="601028" y="833337"/>
                    <a:pt x="597218" y="833337"/>
                    <a:pt x="592455" y="833337"/>
                  </a:cubicBezTo>
                  <a:cubicBezTo>
                    <a:pt x="592455" y="830479"/>
                    <a:pt x="591503" y="827622"/>
                    <a:pt x="591503" y="822859"/>
                  </a:cubicBezTo>
                  <a:cubicBezTo>
                    <a:pt x="595313" y="822859"/>
                    <a:pt x="600075" y="822859"/>
                    <a:pt x="604838" y="822859"/>
                  </a:cubicBezTo>
                  <a:close/>
                  <a:moveTo>
                    <a:pt x="603885" y="867627"/>
                  </a:moveTo>
                  <a:cubicBezTo>
                    <a:pt x="598170" y="867627"/>
                    <a:pt x="589598" y="871437"/>
                    <a:pt x="590550" y="858102"/>
                  </a:cubicBezTo>
                  <a:cubicBezTo>
                    <a:pt x="597218" y="860007"/>
                    <a:pt x="606743" y="855244"/>
                    <a:pt x="603885" y="867627"/>
                  </a:cubicBezTo>
                  <a:close/>
                  <a:moveTo>
                    <a:pt x="586740" y="744754"/>
                  </a:moveTo>
                  <a:cubicBezTo>
                    <a:pt x="586740" y="744754"/>
                    <a:pt x="586740" y="744754"/>
                    <a:pt x="586740" y="744754"/>
                  </a:cubicBezTo>
                  <a:cubicBezTo>
                    <a:pt x="585788" y="699987"/>
                    <a:pt x="585788" y="655219"/>
                    <a:pt x="585788" y="610452"/>
                  </a:cubicBezTo>
                  <a:cubicBezTo>
                    <a:pt x="585788" y="610452"/>
                    <a:pt x="586740" y="610452"/>
                    <a:pt x="586740" y="610452"/>
                  </a:cubicBezTo>
                  <a:cubicBezTo>
                    <a:pt x="586740" y="656172"/>
                    <a:pt x="586740" y="700939"/>
                    <a:pt x="586740" y="744754"/>
                  </a:cubicBezTo>
                  <a:close/>
                  <a:moveTo>
                    <a:pt x="603885" y="1008597"/>
                  </a:moveTo>
                  <a:cubicBezTo>
                    <a:pt x="599123" y="1008597"/>
                    <a:pt x="595313" y="1008597"/>
                    <a:pt x="590550" y="1008597"/>
                  </a:cubicBezTo>
                  <a:cubicBezTo>
                    <a:pt x="590550" y="1004787"/>
                    <a:pt x="590550" y="1001929"/>
                    <a:pt x="590550" y="998119"/>
                  </a:cubicBezTo>
                  <a:cubicBezTo>
                    <a:pt x="594360" y="998119"/>
                    <a:pt x="599123" y="998119"/>
                    <a:pt x="603885" y="998119"/>
                  </a:cubicBezTo>
                  <a:cubicBezTo>
                    <a:pt x="603885" y="1000977"/>
                    <a:pt x="603885" y="1004787"/>
                    <a:pt x="603885" y="1008597"/>
                  </a:cubicBezTo>
                  <a:close/>
                  <a:moveTo>
                    <a:pt x="591503" y="928587"/>
                  </a:moveTo>
                  <a:cubicBezTo>
                    <a:pt x="596265" y="928587"/>
                    <a:pt x="600075" y="928587"/>
                    <a:pt x="604838" y="928587"/>
                  </a:cubicBezTo>
                  <a:cubicBezTo>
                    <a:pt x="604838" y="931444"/>
                    <a:pt x="604838" y="934302"/>
                    <a:pt x="604838" y="938112"/>
                  </a:cubicBezTo>
                  <a:cubicBezTo>
                    <a:pt x="601028" y="938112"/>
                    <a:pt x="597218" y="938112"/>
                    <a:pt x="592455" y="938112"/>
                  </a:cubicBezTo>
                  <a:cubicBezTo>
                    <a:pt x="591503" y="934302"/>
                    <a:pt x="591503" y="931444"/>
                    <a:pt x="591503" y="928587"/>
                  </a:cubicBezTo>
                  <a:close/>
                  <a:moveTo>
                    <a:pt x="604838" y="973354"/>
                  </a:moveTo>
                  <a:cubicBezTo>
                    <a:pt x="600075" y="973354"/>
                    <a:pt x="596265" y="973354"/>
                    <a:pt x="591503" y="973354"/>
                  </a:cubicBezTo>
                  <a:cubicBezTo>
                    <a:pt x="591503" y="969544"/>
                    <a:pt x="591503" y="966687"/>
                    <a:pt x="591503" y="962877"/>
                  </a:cubicBezTo>
                  <a:cubicBezTo>
                    <a:pt x="595313" y="962877"/>
                    <a:pt x="600075" y="962877"/>
                    <a:pt x="604838" y="962877"/>
                  </a:cubicBezTo>
                  <a:cubicBezTo>
                    <a:pt x="604838" y="966687"/>
                    <a:pt x="604838" y="969544"/>
                    <a:pt x="604838" y="973354"/>
                  </a:cubicBezTo>
                  <a:close/>
                  <a:moveTo>
                    <a:pt x="602933" y="902869"/>
                  </a:moveTo>
                  <a:cubicBezTo>
                    <a:pt x="600075" y="904774"/>
                    <a:pt x="596265" y="904774"/>
                    <a:pt x="593408" y="902869"/>
                  </a:cubicBezTo>
                  <a:cubicBezTo>
                    <a:pt x="591503" y="901917"/>
                    <a:pt x="591503" y="898107"/>
                    <a:pt x="590550" y="894297"/>
                  </a:cubicBezTo>
                  <a:cubicBezTo>
                    <a:pt x="597218" y="894297"/>
                    <a:pt x="600075" y="894297"/>
                    <a:pt x="605790" y="894297"/>
                  </a:cubicBezTo>
                  <a:cubicBezTo>
                    <a:pt x="604838" y="897154"/>
                    <a:pt x="604838" y="900964"/>
                    <a:pt x="602933" y="902869"/>
                  </a:cubicBezTo>
                  <a:close/>
                  <a:moveTo>
                    <a:pt x="612458" y="743802"/>
                  </a:moveTo>
                  <a:cubicBezTo>
                    <a:pt x="611505" y="743802"/>
                    <a:pt x="611505" y="743802"/>
                    <a:pt x="612458" y="743802"/>
                  </a:cubicBezTo>
                  <a:cubicBezTo>
                    <a:pt x="611505" y="699034"/>
                    <a:pt x="611505" y="654267"/>
                    <a:pt x="611505" y="609499"/>
                  </a:cubicBezTo>
                  <a:cubicBezTo>
                    <a:pt x="611505" y="609499"/>
                    <a:pt x="612458" y="609499"/>
                    <a:pt x="612458" y="609499"/>
                  </a:cubicBezTo>
                  <a:cubicBezTo>
                    <a:pt x="612458" y="654267"/>
                    <a:pt x="612458" y="699034"/>
                    <a:pt x="612458" y="743802"/>
                  </a:cubicBezTo>
                  <a:close/>
                  <a:moveTo>
                    <a:pt x="630555" y="1008597"/>
                  </a:moveTo>
                  <a:cubicBezTo>
                    <a:pt x="626745" y="1008597"/>
                    <a:pt x="622935" y="1008597"/>
                    <a:pt x="619125" y="1008597"/>
                  </a:cubicBezTo>
                  <a:cubicBezTo>
                    <a:pt x="619125" y="1005739"/>
                    <a:pt x="618173" y="1002882"/>
                    <a:pt x="618173" y="998119"/>
                  </a:cubicBezTo>
                  <a:cubicBezTo>
                    <a:pt x="621983" y="998119"/>
                    <a:pt x="625793" y="997167"/>
                    <a:pt x="630555" y="997167"/>
                  </a:cubicBezTo>
                  <a:cubicBezTo>
                    <a:pt x="630555" y="1001929"/>
                    <a:pt x="630555" y="1004787"/>
                    <a:pt x="630555" y="1008597"/>
                  </a:cubicBezTo>
                  <a:close/>
                  <a:moveTo>
                    <a:pt x="619125" y="974307"/>
                  </a:moveTo>
                  <a:cubicBezTo>
                    <a:pt x="619125" y="970497"/>
                    <a:pt x="619125" y="967639"/>
                    <a:pt x="618173" y="962877"/>
                  </a:cubicBezTo>
                  <a:cubicBezTo>
                    <a:pt x="621983" y="962877"/>
                    <a:pt x="625793" y="961924"/>
                    <a:pt x="630555" y="961924"/>
                  </a:cubicBezTo>
                  <a:cubicBezTo>
                    <a:pt x="630555" y="965734"/>
                    <a:pt x="630555" y="969544"/>
                    <a:pt x="631508" y="974307"/>
                  </a:cubicBezTo>
                  <a:cubicBezTo>
                    <a:pt x="625793" y="974307"/>
                    <a:pt x="622935" y="974307"/>
                    <a:pt x="619125" y="974307"/>
                  </a:cubicBezTo>
                  <a:close/>
                  <a:moveTo>
                    <a:pt x="618173" y="937159"/>
                  </a:moveTo>
                  <a:cubicBezTo>
                    <a:pt x="618173" y="934302"/>
                    <a:pt x="618173" y="930492"/>
                    <a:pt x="620078" y="928587"/>
                  </a:cubicBezTo>
                  <a:cubicBezTo>
                    <a:pt x="621983" y="926682"/>
                    <a:pt x="626745" y="926682"/>
                    <a:pt x="628650" y="928587"/>
                  </a:cubicBezTo>
                  <a:cubicBezTo>
                    <a:pt x="630555" y="929539"/>
                    <a:pt x="630555" y="934302"/>
                    <a:pt x="631508" y="937159"/>
                  </a:cubicBezTo>
                  <a:cubicBezTo>
                    <a:pt x="626745" y="937159"/>
                    <a:pt x="623888" y="937159"/>
                    <a:pt x="618173" y="937159"/>
                  </a:cubicBezTo>
                  <a:close/>
                  <a:moveTo>
                    <a:pt x="635318" y="744754"/>
                  </a:moveTo>
                  <a:cubicBezTo>
                    <a:pt x="635318" y="744754"/>
                    <a:pt x="635318" y="744754"/>
                    <a:pt x="635318" y="744754"/>
                  </a:cubicBezTo>
                  <a:cubicBezTo>
                    <a:pt x="634365" y="699987"/>
                    <a:pt x="634365" y="655219"/>
                    <a:pt x="634365" y="610452"/>
                  </a:cubicBezTo>
                  <a:cubicBezTo>
                    <a:pt x="634365" y="610452"/>
                    <a:pt x="635318" y="610452"/>
                    <a:pt x="635318" y="610452"/>
                  </a:cubicBezTo>
                  <a:cubicBezTo>
                    <a:pt x="635318" y="656172"/>
                    <a:pt x="635318" y="700939"/>
                    <a:pt x="635318" y="744754"/>
                  </a:cubicBezTo>
                  <a:close/>
                  <a:moveTo>
                    <a:pt x="658178" y="1008597"/>
                  </a:moveTo>
                  <a:cubicBezTo>
                    <a:pt x="654368" y="1008597"/>
                    <a:pt x="650558" y="1008597"/>
                    <a:pt x="646748" y="1009549"/>
                  </a:cubicBezTo>
                  <a:cubicBezTo>
                    <a:pt x="646748" y="1005739"/>
                    <a:pt x="645795" y="1002882"/>
                    <a:pt x="645795" y="998119"/>
                  </a:cubicBezTo>
                  <a:cubicBezTo>
                    <a:pt x="649605" y="998119"/>
                    <a:pt x="653415" y="998119"/>
                    <a:pt x="658178" y="997167"/>
                  </a:cubicBezTo>
                  <a:cubicBezTo>
                    <a:pt x="658178" y="1001929"/>
                    <a:pt x="658178" y="1004787"/>
                    <a:pt x="658178" y="1008597"/>
                  </a:cubicBezTo>
                  <a:close/>
                  <a:moveTo>
                    <a:pt x="657225" y="974307"/>
                  </a:moveTo>
                  <a:cubicBezTo>
                    <a:pt x="653415" y="974307"/>
                    <a:pt x="650558" y="974307"/>
                    <a:pt x="645795" y="974307"/>
                  </a:cubicBezTo>
                  <a:cubicBezTo>
                    <a:pt x="645795" y="970497"/>
                    <a:pt x="645795" y="967639"/>
                    <a:pt x="644843" y="963829"/>
                  </a:cubicBezTo>
                  <a:cubicBezTo>
                    <a:pt x="654368" y="960972"/>
                    <a:pt x="660083" y="961924"/>
                    <a:pt x="657225" y="974307"/>
                  </a:cubicBezTo>
                  <a:close/>
                  <a:moveTo>
                    <a:pt x="656273" y="928587"/>
                  </a:moveTo>
                  <a:cubicBezTo>
                    <a:pt x="658178" y="938112"/>
                    <a:pt x="658178" y="938112"/>
                    <a:pt x="645795" y="937159"/>
                  </a:cubicBezTo>
                  <a:cubicBezTo>
                    <a:pt x="642938" y="925729"/>
                    <a:pt x="650558" y="927634"/>
                    <a:pt x="656273" y="928587"/>
                  </a:cubicBezTo>
                  <a:close/>
                  <a:moveTo>
                    <a:pt x="652463" y="902869"/>
                  </a:moveTo>
                  <a:cubicBezTo>
                    <a:pt x="645795" y="904774"/>
                    <a:pt x="643890" y="900012"/>
                    <a:pt x="646748" y="893344"/>
                  </a:cubicBezTo>
                  <a:cubicBezTo>
                    <a:pt x="650558" y="893344"/>
                    <a:pt x="654368" y="893344"/>
                    <a:pt x="661988" y="893344"/>
                  </a:cubicBezTo>
                  <a:cubicBezTo>
                    <a:pt x="657225" y="898107"/>
                    <a:pt x="655320" y="901917"/>
                    <a:pt x="652463" y="902869"/>
                  </a:cubicBezTo>
                  <a:close/>
                  <a:moveTo>
                    <a:pt x="684848" y="747612"/>
                  </a:moveTo>
                  <a:cubicBezTo>
                    <a:pt x="683895" y="747612"/>
                    <a:pt x="683895" y="747612"/>
                    <a:pt x="682943" y="747612"/>
                  </a:cubicBezTo>
                  <a:cubicBezTo>
                    <a:pt x="682943" y="701892"/>
                    <a:pt x="682943" y="656172"/>
                    <a:pt x="682943" y="610452"/>
                  </a:cubicBezTo>
                  <a:cubicBezTo>
                    <a:pt x="683895" y="610452"/>
                    <a:pt x="683895" y="610452"/>
                    <a:pt x="684848" y="610452"/>
                  </a:cubicBezTo>
                  <a:cubicBezTo>
                    <a:pt x="684848" y="656172"/>
                    <a:pt x="684848" y="701892"/>
                    <a:pt x="684848" y="747612"/>
                  </a:cubicBezTo>
                  <a:close/>
                  <a:moveTo>
                    <a:pt x="863918" y="582829"/>
                  </a:moveTo>
                  <a:cubicBezTo>
                    <a:pt x="863918" y="582829"/>
                    <a:pt x="863918" y="582829"/>
                    <a:pt x="863918" y="582829"/>
                  </a:cubicBezTo>
                  <a:cubicBezTo>
                    <a:pt x="863918" y="498057"/>
                    <a:pt x="863918" y="413284"/>
                    <a:pt x="863918" y="328512"/>
                  </a:cubicBezTo>
                  <a:cubicBezTo>
                    <a:pt x="863918" y="328512"/>
                    <a:pt x="863918" y="328512"/>
                    <a:pt x="863918" y="328512"/>
                  </a:cubicBezTo>
                  <a:cubicBezTo>
                    <a:pt x="863918" y="413284"/>
                    <a:pt x="863918" y="498057"/>
                    <a:pt x="863918" y="582829"/>
                  </a:cubicBezTo>
                  <a:close/>
                  <a:moveTo>
                    <a:pt x="895350" y="649504"/>
                  </a:moveTo>
                  <a:cubicBezTo>
                    <a:pt x="892493" y="619024"/>
                    <a:pt x="893445" y="618072"/>
                    <a:pt x="902970" y="618072"/>
                  </a:cubicBezTo>
                  <a:cubicBezTo>
                    <a:pt x="906780" y="643789"/>
                    <a:pt x="905828" y="649504"/>
                    <a:pt x="895350" y="649504"/>
                  </a:cubicBezTo>
                  <a:close/>
                  <a:moveTo>
                    <a:pt x="919163" y="649504"/>
                  </a:moveTo>
                  <a:cubicBezTo>
                    <a:pt x="910590" y="650457"/>
                    <a:pt x="910590" y="650457"/>
                    <a:pt x="910590" y="641884"/>
                  </a:cubicBezTo>
                  <a:cubicBezTo>
                    <a:pt x="909638" y="619024"/>
                    <a:pt x="909638" y="619024"/>
                    <a:pt x="919163" y="619024"/>
                  </a:cubicBezTo>
                  <a:cubicBezTo>
                    <a:pt x="919163" y="628549"/>
                    <a:pt x="919163" y="639027"/>
                    <a:pt x="919163" y="649504"/>
                  </a:cubicBezTo>
                  <a:close/>
                  <a:moveTo>
                    <a:pt x="932498" y="643789"/>
                  </a:moveTo>
                  <a:cubicBezTo>
                    <a:pt x="932498" y="645694"/>
                    <a:pt x="930593" y="648552"/>
                    <a:pt x="928688" y="650457"/>
                  </a:cubicBezTo>
                  <a:cubicBezTo>
                    <a:pt x="926783" y="648552"/>
                    <a:pt x="924878" y="645694"/>
                    <a:pt x="923925" y="643789"/>
                  </a:cubicBezTo>
                  <a:cubicBezTo>
                    <a:pt x="922973" y="637122"/>
                    <a:pt x="922973" y="630454"/>
                    <a:pt x="923925" y="623787"/>
                  </a:cubicBezTo>
                  <a:cubicBezTo>
                    <a:pt x="923925" y="621882"/>
                    <a:pt x="926783" y="619024"/>
                    <a:pt x="928688" y="617119"/>
                  </a:cubicBezTo>
                  <a:cubicBezTo>
                    <a:pt x="929640" y="618072"/>
                    <a:pt x="930593" y="619024"/>
                    <a:pt x="931545" y="619024"/>
                  </a:cubicBezTo>
                  <a:cubicBezTo>
                    <a:pt x="932498" y="627597"/>
                    <a:pt x="933450" y="635217"/>
                    <a:pt x="932498" y="643789"/>
                  </a:cubicBezTo>
                  <a:close/>
                  <a:moveTo>
                    <a:pt x="947738" y="645694"/>
                  </a:moveTo>
                  <a:cubicBezTo>
                    <a:pt x="947738" y="647599"/>
                    <a:pt x="944880" y="648552"/>
                    <a:pt x="942975" y="650457"/>
                  </a:cubicBezTo>
                  <a:cubicBezTo>
                    <a:pt x="942023" y="648552"/>
                    <a:pt x="940118" y="647599"/>
                    <a:pt x="939165" y="645694"/>
                  </a:cubicBezTo>
                  <a:cubicBezTo>
                    <a:pt x="938213" y="641884"/>
                    <a:pt x="939165" y="638074"/>
                    <a:pt x="939165" y="634264"/>
                  </a:cubicBezTo>
                  <a:cubicBezTo>
                    <a:pt x="939165" y="634264"/>
                    <a:pt x="939165" y="634264"/>
                    <a:pt x="939165" y="634264"/>
                  </a:cubicBezTo>
                  <a:cubicBezTo>
                    <a:pt x="939165" y="630454"/>
                    <a:pt x="939165" y="626644"/>
                    <a:pt x="939165" y="622834"/>
                  </a:cubicBezTo>
                  <a:cubicBezTo>
                    <a:pt x="939165" y="620929"/>
                    <a:pt x="942023" y="619024"/>
                    <a:pt x="942975" y="617119"/>
                  </a:cubicBezTo>
                  <a:cubicBezTo>
                    <a:pt x="944880" y="619024"/>
                    <a:pt x="946785" y="619977"/>
                    <a:pt x="946785" y="621882"/>
                  </a:cubicBezTo>
                  <a:cubicBezTo>
                    <a:pt x="948690" y="630454"/>
                    <a:pt x="948690" y="638074"/>
                    <a:pt x="947738" y="645694"/>
                  </a:cubicBezTo>
                  <a:close/>
                  <a:moveTo>
                    <a:pt x="962978" y="645694"/>
                  </a:moveTo>
                  <a:cubicBezTo>
                    <a:pt x="962978" y="647599"/>
                    <a:pt x="960120" y="649504"/>
                    <a:pt x="959168" y="650457"/>
                  </a:cubicBezTo>
                  <a:cubicBezTo>
                    <a:pt x="957263" y="649504"/>
                    <a:pt x="955358" y="647599"/>
                    <a:pt x="955358" y="646647"/>
                  </a:cubicBezTo>
                  <a:cubicBezTo>
                    <a:pt x="955358" y="638074"/>
                    <a:pt x="954405" y="629502"/>
                    <a:pt x="955358" y="621882"/>
                  </a:cubicBezTo>
                  <a:cubicBezTo>
                    <a:pt x="955358" y="619977"/>
                    <a:pt x="959168" y="619024"/>
                    <a:pt x="963930" y="616167"/>
                  </a:cubicBezTo>
                  <a:cubicBezTo>
                    <a:pt x="962978" y="627597"/>
                    <a:pt x="962978" y="636169"/>
                    <a:pt x="962978" y="645694"/>
                  </a:cubicBezTo>
                  <a:close/>
                  <a:moveTo>
                    <a:pt x="978218" y="649504"/>
                  </a:moveTo>
                  <a:cubicBezTo>
                    <a:pt x="967740" y="653314"/>
                    <a:pt x="968693" y="646647"/>
                    <a:pt x="968693" y="639979"/>
                  </a:cubicBezTo>
                  <a:cubicBezTo>
                    <a:pt x="968693" y="618072"/>
                    <a:pt x="968693" y="618072"/>
                    <a:pt x="978218" y="619024"/>
                  </a:cubicBezTo>
                  <a:cubicBezTo>
                    <a:pt x="978218" y="629502"/>
                    <a:pt x="978218" y="639027"/>
                    <a:pt x="978218" y="649504"/>
                  </a:cubicBezTo>
                  <a:close/>
                  <a:moveTo>
                    <a:pt x="991553" y="649504"/>
                  </a:moveTo>
                  <a:cubicBezTo>
                    <a:pt x="982028" y="648552"/>
                    <a:pt x="982028" y="648552"/>
                    <a:pt x="983933" y="619024"/>
                  </a:cubicBezTo>
                  <a:cubicBezTo>
                    <a:pt x="994410" y="618072"/>
                    <a:pt x="994410" y="619977"/>
                    <a:pt x="991553" y="649504"/>
                  </a:cubicBezTo>
                  <a:close/>
                  <a:moveTo>
                    <a:pt x="998220" y="649504"/>
                  </a:moveTo>
                  <a:cubicBezTo>
                    <a:pt x="998220" y="639027"/>
                    <a:pt x="998220" y="629502"/>
                    <a:pt x="998220" y="619024"/>
                  </a:cubicBezTo>
                  <a:cubicBezTo>
                    <a:pt x="1000125" y="619024"/>
                    <a:pt x="1001078" y="618072"/>
                    <a:pt x="1002983" y="618072"/>
                  </a:cubicBezTo>
                  <a:cubicBezTo>
                    <a:pt x="1004888" y="618072"/>
                    <a:pt x="1005840" y="618072"/>
                    <a:pt x="1007745" y="619024"/>
                  </a:cubicBezTo>
                  <a:cubicBezTo>
                    <a:pt x="1007745" y="627597"/>
                    <a:pt x="1007745" y="636169"/>
                    <a:pt x="1007745" y="643789"/>
                  </a:cubicBezTo>
                  <a:cubicBezTo>
                    <a:pt x="1008698" y="651409"/>
                    <a:pt x="1004888" y="651409"/>
                    <a:pt x="998220" y="649504"/>
                  </a:cubicBezTo>
                  <a:close/>
                  <a:moveTo>
                    <a:pt x="1022033" y="645694"/>
                  </a:moveTo>
                  <a:cubicBezTo>
                    <a:pt x="1022033" y="647599"/>
                    <a:pt x="1019175" y="648552"/>
                    <a:pt x="1018223" y="649504"/>
                  </a:cubicBezTo>
                  <a:cubicBezTo>
                    <a:pt x="1016318" y="647599"/>
                    <a:pt x="1013460" y="646647"/>
                    <a:pt x="1013460" y="644742"/>
                  </a:cubicBezTo>
                  <a:cubicBezTo>
                    <a:pt x="1013460" y="636169"/>
                    <a:pt x="1013460" y="626644"/>
                    <a:pt x="1013460" y="614262"/>
                  </a:cubicBezTo>
                  <a:cubicBezTo>
                    <a:pt x="1018223" y="618072"/>
                    <a:pt x="1022033" y="619024"/>
                    <a:pt x="1022033" y="621882"/>
                  </a:cubicBezTo>
                  <a:cubicBezTo>
                    <a:pt x="1022985" y="630454"/>
                    <a:pt x="1022985" y="638074"/>
                    <a:pt x="1022033" y="645694"/>
                  </a:cubicBezTo>
                  <a:close/>
                  <a:moveTo>
                    <a:pt x="1025843" y="595212"/>
                  </a:moveTo>
                  <a:cubicBezTo>
                    <a:pt x="1025843" y="595212"/>
                    <a:pt x="1025843" y="595212"/>
                    <a:pt x="1025843" y="595212"/>
                  </a:cubicBezTo>
                  <a:cubicBezTo>
                    <a:pt x="1025843" y="458052"/>
                    <a:pt x="1025843" y="320892"/>
                    <a:pt x="1025843" y="184684"/>
                  </a:cubicBezTo>
                  <a:cubicBezTo>
                    <a:pt x="1025843" y="184684"/>
                    <a:pt x="1025843" y="184684"/>
                    <a:pt x="1025843" y="184684"/>
                  </a:cubicBezTo>
                  <a:cubicBezTo>
                    <a:pt x="1025843" y="321844"/>
                    <a:pt x="1025843" y="458052"/>
                    <a:pt x="1025843" y="595212"/>
                  </a:cubicBezTo>
                  <a:close/>
                  <a:moveTo>
                    <a:pt x="1088708" y="203734"/>
                  </a:moveTo>
                  <a:cubicBezTo>
                    <a:pt x="1092518" y="203734"/>
                    <a:pt x="1095375" y="203734"/>
                    <a:pt x="1099185" y="203734"/>
                  </a:cubicBezTo>
                  <a:cubicBezTo>
                    <a:pt x="1099185" y="211354"/>
                    <a:pt x="1099185" y="218974"/>
                    <a:pt x="1099185" y="226594"/>
                  </a:cubicBezTo>
                  <a:cubicBezTo>
                    <a:pt x="1095375" y="226594"/>
                    <a:pt x="1092518" y="226594"/>
                    <a:pt x="1088708" y="226594"/>
                  </a:cubicBezTo>
                  <a:cubicBezTo>
                    <a:pt x="1088708" y="218974"/>
                    <a:pt x="1088708" y="211354"/>
                    <a:pt x="1088708" y="203734"/>
                  </a:cubicBezTo>
                  <a:close/>
                  <a:moveTo>
                    <a:pt x="1070610" y="203734"/>
                  </a:moveTo>
                  <a:cubicBezTo>
                    <a:pt x="1073468" y="203734"/>
                    <a:pt x="1076325" y="203734"/>
                    <a:pt x="1080135" y="203734"/>
                  </a:cubicBezTo>
                  <a:cubicBezTo>
                    <a:pt x="1080135" y="211354"/>
                    <a:pt x="1080135" y="218022"/>
                    <a:pt x="1080135" y="225642"/>
                  </a:cubicBezTo>
                  <a:cubicBezTo>
                    <a:pt x="1080135" y="226594"/>
                    <a:pt x="1075373" y="227547"/>
                    <a:pt x="1071563" y="229452"/>
                  </a:cubicBezTo>
                  <a:cubicBezTo>
                    <a:pt x="1070610" y="218974"/>
                    <a:pt x="1070610" y="211354"/>
                    <a:pt x="1070610" y="203734"/>
                  </a:cubicBezTo>
                  <a:close/>
                  <a:moveTo>
                    <a:pt x="1052513" y="202782"/>
                  </a:moveTo>
                  <a:cubicBezTo>
                    <a:pt x="1055370" y="202782"/>
                    <a:pt x="1058228" y="202782"/>
                    <a:pt x="1061085" y="202782"/>
                  </a:cubicBezTo>
                  <a:cubicBezTo>
                    <a:pt x="1064895" y="223737"/>
                    <a:pt x="1063943" y="226594"/>
                    <a:pt x="1052513" y="226594"/>
                  </a:cubicBezTo>
                  <a:cubicBezTo>
                    <a:pt x="1052513" y="218974"/>
                    <a:pt x="1052513" y="211354"/>
                    <a:pt x="1052513" y="202782"/>
                  </a:cubicBezTo>
                  <a:close/>
                  <a:moveTo>
                    <a:pt x="1034415" y="202782"/>
                  </a:moveTo>
                  <a:cubicBezTo>
                    <a:pt x="1037273" y="202782"/>
                    <a:pt x="1040130" y="202782"/>
                    <a:pt x="1043940" y="202782"/>
                  </a:cubicBezTo>
                  <a:cubicBezTo>
                    <a:pt x="1043940" y="210402"/>
                    <a:pt x="1043940" y="218022"/>
                    <a:pt x="1043940" y="226594"/>
                  </a:cubicBezTo>
                  <a:cubicBezTo>
                    <a:pt x="1041083" y="226594"/>
                    <a:pt x="1038225" y="226594"/>
                    <a:pt x="1034415" y="226594"/>
                  </a:cubicBezTo>
                  <a:cubicBezTo>
                    <a:pt x="1034415" y="218974"/>
                    <a:pt x="1034415" y="211354"/>
                    <a:pt x="1034415" y="202782"/>
                  </a:cubicBezTo>
                  <a:close/>
                  <a:moveTo>
                    <a:pt x="1107758" y="433287"/>
                  </a:moveTo>
                  <a:cubicBezTo>
                    <a:pt x="1082993" y="433287"/>
                    <a:pt x="1058228" y="432334"/>
                    <a:pt x="1033463" y="431382"/>
                  </a:cubicBezTo>
                  <a:cubicBezTo>
                    <a:pt x="1033463" y="431382"/>
                    <a:pt x="1033463" y="429477"/>
                    <a:pt x="1033463" y="427572"/>
                  </a:cubicBezTo>
                  <a:cubicBezTo>
                    <a:pt x="1062038" y="427572"/>
                    <a:pt x="1090613" y="427572"/>
                    <a:pt x="1118235" y="427572"/>
                  </a:cubicBezTo>
                  <a:cubicBezTo>
                    <a:pt x="1118235" y="428524"/>
                    <a:pt x="1119188" y="430429"/>
                    <a:pt x="1119188" y="431382"/>
                  </a:cubicBezTo>
                  <a:cubicBezTo>
                    <a:pt x="1115378" y="432334"/>
                    <a:pt x="1111568" y="433287"/>
                    <a:pt x="1107758" y="4332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sp>
        <p:nvSpPr>
          <p:cNvPr id="22" name="Oval 21">
            <a:extLst>
              <a:ext uri="{FF2B5EF4-FFF2-40B4-BE49-F238E27FC236}">
                <a16:creationId xmlns:a16="http://schemas.microsoft.com/office/drawing/2014/main" id="{AEF6757E-D8D2-468D-AF39-3578B207345B}"/>
              </a:ext>
            </a:extLst>
          </p:cNvPr>
          <p:cNvSpPr/>
          <p:nvPr/>
        </p:nvSpPr>
        <p:spPr>
          <a:xfrm>
            <a:off x="-277509" y="6139561"/>
            <a:ext cx="3203993" cy="486040"/>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grpSp>
        <p:nvGrpSpPr>
          <p:cNvPr id="21" name="Group 20">
            <a:extLst>
              <a:ext uri="{FF2B5EF4-FFF2-40B4-BE49-F238E27FC236}">
                <a16:creationId xmlns:a16="http://schemas.microsoft.com/office/drawing/2014/main" id="{75CF7B9D-D9CD-4204-B509-4683B787F52A}"/>
              </a:ext>
            </a:extLst>
          </p:cNvPr>
          <p:cNvGrpSpPr/>
          <p:nvPr/>
        </p:nvGrpSpPr>
        <p:grpSpPr>
          <a:xfrm>
            <a:off x="407050" y="576455"/>
            <a:ext cx="1440797" cy="5843801"/>
            <a:chOff x="397323" y="527816"/>
            <a:chExt cx="1514024" cy="6140807"/>
          </a:xfrm>
        </p:grpSpPr>
        <p:sp>
          <p:nvSpPr>
            <p:cNvPr id="6" name="Graphic 2">
              <a:extLst>
                <a:ext uri="{FF2B5EF4-FFF2-40B4-BE49-F238E27FC236}">
                  <a16:creationId xmlns:a16="http://schemas.microsoft.com/office/drawing/2014/main" id="{710B8EA0-7512-42F1-9BC8-0F9F95E680AF}"/>
                </a:ext>
              </a:extLst>
            </p:cNvPr>
            <p:cNvSpPr/>
            <p:nvPr/>
          </p:nvSpPr>
          <p:spPr>
            <a:xfrm>
              <a:off x="719725" y="6255613"/>
              <a:ext cx="934983" cy="413010"/>
            </a:xfrm>
            <a:custGeom>
              <a:avLst/>
              <a:gdLst>
                <a:gd name="connsiteX0" fmla="*/ 1013999 w 1015424"/>
                <a:gd name="connsiteY0" fmla="*/ 287514 h 448543"/>
                <a:gd name="connsiteX1" fmla="*/ 952890 w 1015424"/>
                <a:gd name="connsiteY1" fmla="*/ 235386 h 448543"/>
                <a:gd name="connsiteX2" fmla="*/ 775186 w 1015424"/>
                <a:gd name="connsiteY2" fmla="*/ 176543 h 448543"/>
                <a:gd name="connsiteX3" fmla="*/ 759489 w 1015424"/>
                <a:gd name="connsiteY3" fmla="*/ 214736 h 448543"/>
                <a:gd name="connsiteX4" fmla="*/ 742449 w 1015424"/>
                <a:gd name="connsiteY4" fmla="*/ 226824 h 448543"/>
                <a:gd name="connsiteX5" fmla="*/ 742701 w 1015424"/>
                <a:gd name="connsiteY5" fmla="*/ 207517 h 448543"/>
                <a:gd name="connsiteX6" fmla="*/ 718022 w 1015424"/>
                <a:gd name="connsiteY6" fmla="*/ 146828 h 448543"/>
                <a:gd name="connsiteX7" fmla="*/ 701906 w 1015424"/>
                <a:gd name="connsiteY7" fmla="*/ 181747 h 448543"/>
                <a:gd name="connsiteX8" fmla="*/ 680920 w 1015424"/>
                <a:gd name="connsiteY8" fmla="*/ 190394 h 448543"/>
                <a:gd name="connsiteX9" fmla="*/ 688979 w 1015424"/>
                <a:gd name="connsiteY9" fmla="*/ 169156 h 448543"/>
                <a:gd name="connsiteX10" fmla="*/ 699052 w 1015424"/>
                <a:gd name="connsiteY10" fmla="*/ 133565 h 448543"/>
                <a:gd name="connsiteX11" fmla="*/ 649274 w 1015424"/>
                <a:gd name="connsiteY11" fmla="*/ 107040 h 448543"/>
                <a:gd name="connsiteX12" fmla="*/ 626526 w 1015424"/>
                <a:gd name="connsiteY12" fmla="*/ 148843 h 448543"/>
                <a:gd name="connsiteX13" fmla="*/ 610913 w 1015424"/>
                <a:gd name="connsiteY13" fmla="*/ 154047 h 448543"/>
                <a:gd name="connsiteX14" fmla="*/ 612424 w 1015424"/>
                <a:gd name="connsiteY14" fmla="*/ 139693 h 448543"/>
                <a:gd name="connsiteX15" fmla="*/ 591859 w 1015424"/>
                <a:gd name="connsiteY15" fmla="*/ 73044 h 448543"/>
                <a:gd name="connsiteX16" fmla="*/ 565501 w 1015424"/>
                <a:gd name="connsiteY16" fmla="*/ 110146 h 448543"/>
                <a:gd name="connsiteX17" fmla="*/ 542669 w 1015424"/>
                <a:gd name="connsiteY17" fmla="*/ 118372 h 448543"/>
                <a:gd name="connsiteX18" fmla="*/ 552826 w 1015424"/>
                <a:gd name="connsiteY18" fmla="*/ 97218 h 448543"/>
                <a:gd name="connsiteX19" fmla="*/ 557946 w 1015424"/>
                <a:gd name="connsiteY19" fmla="*/ 46350 h 448543"/>
                <a:gd name="connsiteX20" fmla="*/ 530665 w 1015424"/>
                <a:gd name="connsiteY20" fmla="*/ 32920 h 448543"/>
                <a:gd name="connsiteX21" fmla="*/ 506155 w 1015424"/>
                <a:gd name="connsiteY21" fmla="*/ 69434 h 448543"/>
                <a:gd name="connsiteX22" fmla="*/ 477447 w 1015424"/>
                <a:gd name="connsiteY22" fmla="*/ 81521 h 448543"/>
                <a:gd name="connsiteX23" fmla="*/ 495578 w 1015424"/>
                <a:gd name="connsiteY23" fmla="*/ 50212 h 448543"/>
                <a:gd name="connsiteX24" fmla="*/ 497760 w 1015424"/>
                <a:gd name="connsiteY24" fmla="*/ 7066 h 448543"/>
                <a:gd name="connsiteX25" fmla="*/ 457804 w 1015424"/>
                <a:gd name="connsiteY25" fmla="*/ 14117 h 448543"/>
                <a:gd name="connsiteX26" fmla="*/ 431783 w 1015424"/>
                <a:gd name="connsiteY26" fmla="*/ 47945 h 448543"/>
                <a:gd name="connsiteX27" fmla="*/ 322155 w 1015424"/>
                <a:gd name="connsiteY27" fmla="*/ 111321 h 448543"/>
                <a:gd name="connsiteX28" fmla="*/ 140339 w 1015424"/>
                <a:gd name="connsiteY28" fmla="*/ 97974 h 448543"/>
                <a:gd name="connsiteX29" fmla="*/ 99879 w 1015424"/>
                <a:gd name="connsiteY29" fmla="*/ 53821 h 448543"/>
                <a:gd name="connsiteX30" fmla="*/ 99879 w 1015424"/>
                <a:gd name="connsiteY30" fmla="*/ 53821 h 448543"/>
                <a:gd name="connsiteX31" fmla="*/ 56313 w 1015424"/>
                <a:gd name="connsiteY31" fmla="*/ 76905 h 448543"/>
                <a:gd name="connsiteX32" fmla="*/ 828 w 1015424"/>
                <a:gd name="connsiteY32" fmla="*/ 367509 h 448543"/>
                <a:gd name="connsiteX33" fmla="*/ 95346 w 1015424"/>
                <a:gd name="connsiteY33" fmla="*/ 431725 h 448543"/>
                <a:gd name="connsiteX34" fmla="*/ 183401 w 1015424"/>
                <a:gd name="connsiteY34" fmla="*/ 415860 h 448543"/>
                <a:gd name="connsiteX35" fmla="*/ 382845 w 1015424"/>
                <a:gd name="connsiteY35" fmla="*/ 431557 h 448543"/>
                <a:gd name="connsiteX36" fmla="*/ 785847 w 1015424"/>
                <a:gd name="connsiteY36" fmla="*/ 434914 h 448543"/>
                <a:gd name="connsiteX37" fmla="*/ 974127 w 1015424"/>
                <a:gd name="connsiteY37" fmla="*/ 371622 h 448543"/>
                <a:gd name="connsiteX38" fmla="*/ 1013999 w 1015424"/>
                <a:gd name="connsiteY38" fmla="*/ 287514 h 44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15424" h="448543">
                  <a:moveTo>
                    <a:pt x="1013999" y="287514"/>
                  </a:moveTo>
                  <a:cubicBezTo>
                    <a:pt x="1007955" y="254357"/>
                    <a:pt x="981346" y="242437"/>
                    <a:pt x="952890" y="235386"/>
                  </a:cubicBezTo>
                  <a:cubicBezTo>
                    <a:pt x="891277" y="220109"/>
                    <a:pt x="837135" y="200130"/>
                    <a:pt x="775186" y="176543"/>
                  </a:cubicBezTo>
                  <a:cubicBezTo>
                    <a:pt x="772668" y="193835"/>
                    <a:pt x="767967" y="202985"/>
                    <a:pt x="759489" y="214736"/>
                  </a:cubicBezTo>
                  <a:cubicBezTo>
                    <a:pt x="755208" y="220696"/>
                    <a:pt x="751095" y="233707"/>
                    <a:pt x="742449" y="226824"/>
                  </a:cubicBezTo>
                  <a:cubicBezTo>
                    <a:pt x="733887" y="219941"/>
                    <a:pt x="739931" y="214233"/>
                    <a:pt x="742701" y="207517"/>
                  </a:cubicBezTo>
                  <a:cubicBezTo>
                    <a:pt x="761000" y="163952"/>
                    <a:pt x="764610" y="165043"/>
                    <a:pt x="718022" y="146828"/>
                  </a:cubicBezTo>
                  <a:cubicBezTo>
                    <a:pt x="712902" y="158579"/>
                    <a:pt x="711307" y="166638"/>
                    <a:pt x="701906" y="181747"/>
                  </a:cubicBezTo>
                  <a:cubicBezTo>
                    <a:pt x="697709" y="188463"/>
                    <a:pt x="690657" y="198956"/>
                    <a:pt x="680920" y="190394"/>
                  </a:cubicBezTo>
                  <a:cubicBezTo>
                    <a:pt x="672358" y="182923"/>
                    <a:pt x="685369" y="174948"/>
                    <a:pt x="688979" y="169156"/>
                  </a:cubicBezTo>
                  <a:cubicBezTo>
                    <a:pt x="698548" y="153711"/>
                    <a:pt x="700563" y="145569"/>
                    <a:pt x="699052" y="133565"/>
                  </a:cubicBezTo>
                  <a:cubicBezTo>
                    <a:pt x="683271" y="124080"/>
                    <a:pt x="671687" y="118120"/>
                    <a:pt x="649274" y="107040"/>
                  </a:cubicBezTo>
                  <a:cubicBezTo>
                    <a:pt x="642391" y="122904"/>
                    <a:pt x="638278" y="138098"/>
                    <a:pt x="626526" y="148843"/>
                  </a:cubicBezTo>
                  <a:cubicBezTo>
                    <a:pt x="622581" y="152452"/>
                    <a:pt x="617377" y="157656"/>
                    <a:pt x="610913" y="154047"/>
                  </a:cubicBezTo>
                  <a:cubicBezTo>
                    <a:pt x="604114" y="150269"/>
                    <a:pt x="610410" y="142967"/>
                    <a:pt x="612424" y="139693"/>
                  </a:cubicBezTo>
                  <a:cubicBezTo>
                    <a:pt x="639705" y="96295"/>
                    <a:pt x="642391" y="98981"/>
                    <a:pt x="591859" y="73044"/>
                  </a:cubicBezTo>
                  <a:cubicBezTo>
                    <a:pt x="583632" y="87397"/>
                    <a:pt x="577505" y="99737"/>
                    <a:pt x="565501" y="110146"/>
                  </a:cubicBezTo>
                  <a:cubicBezTo>
                    <a:pt x="560632" y="114427"/>
                    <a:pt x="548713" y="123241"/>
                    <a:pt x="542669" y="118372"/>
                  </a:cubicBezTo>
                  <a:cubicBezTo>
                    <a:pt x="533771" y="111237"/>
                    <a:pt x="548293" y="103094"/>
                    <a:pt x="552826" y="97218"/>
                  </a:cubicBezTo>
                  <a:cubicBezTo>
                    <a:pt x="579939" y="61208"/>
                    <a:pt x="582541" y="61711"/>
                    <a:pt x="557946" y="46350"/>
                  </a:cubicBezTo>
                  <a:cubicBezTo>
                    <a:pt x="552742" y="43160"/>
                    <a:pt x="538220" y="31325"/>
                    <a:pt x="530665" y="32920"/>
                  </a:cubicBezTo>
                  <a:cubicBezTo>
                    <a:pt x="522859" y="48533"/>
                    <a:pt x="518158" y="55584"/>
                    <a:pt x="506155" y="69434"/>
                  </a:cubicBezTo>
                  <a:cubicBezTo>
                    <a:pt x="499020" y="77660"/>
                    <a:pt x="487939" y="93189"/>
                    <a:pt x="477447" y="81521"/>
                  </a:cubicBezTo>
                  <a:cubicBezTo>
                    <a:pt x="467626" y="70525"/>
                    <a:pt x="490290" y="58606"/>
                    <a:pt x="495578" y="50212"/>
                  </a:cubicBezTo>
                  <a:cubicBezTo>
                    <a:pt x="512366" y="23938"/>
                    <a:pt x="520257" y="22427"/>
                    <a:pt x="497760" y="7066"/>
                  </a:cubicBezTo>
                  <a:cubicBezTo>
                    <a:pt x="482147" y="-3595"/>
                    <a:pt x="472326" y="-2923"/>
                    <a:pt x="457804" y="14117"/>
                  </a:cubicBezTo>
                  <a:cubicBezTo>
                    <a:pt x="448571" y="24945"/>
                    <a:pt x="443031" y="39215"/>
                    <a:pt x="431783" y="47945"/>
                  </a:cubicBezTo>
                  <a:cubicBezTo>
                    <a:pt x="397031" y="72372"/>
                    <a:pt x="365721" y="95624"/>
                    <a:pt x="322155" y="111321"/>
                  </a:cubicBezTo>
                  <a:cubicBezTo>
                    <a:pt x="257856" y="131551"/>
                    <a:pt x="213787" y="140952"/>
                    <a:pt x="140339" y="97974"/>
                  </a:cubicBezTo>
                  <a:cubicBezTo>
                    <a:pt x="122039" y="88992"/>
                    <a:pt x="114653" y="74471"/>
                    <a:pt x="99879" y="53821"/>
                  </a:cubicBezTo>
                  <a:cubicBezTo>
                    <a:pt x="99879" y="53821"/>
                    <a:pt x="99879" y="53821"/>
                    <a:pt x="99879" y="53821"/>
                  </a:cubicBezTo>
                  <a:cubicBezTo>
                    <a:pt x="72850" y="37788"/>
                    <a:pt x="64708" y="59613"/>
                    <a:pt x="56313" y="76905"/>
                  </a:cubicBezTo>
                  <a:cubicBezTo>
                    <a:pt x="11657" y="168737"/>
                    <a:pt x="-3956" y="266444"/>
                    <a:pt x="828" y="367509"/>
                  </a:cubicBezTo>
                  <a:cubicBezTo>
                    <a:pt x="3263" y="420225"/>
                    <a:pt x="44142" y="447925"/>
                    <a:pt x="95346" y="431725"/>
                  </a:cubicBezTo>
                  <a:cubicBezTo>
                    <a:pt x="121032" y="423582"/>
                    <a:pt x="157127" y="416783"/>
                    <a:pt x="183401" y="415860"/>
                  </a:cubicBezTo>
                  <a:cubicBezTo>
                    <a:pt x="253743" y="413510"/>
                    <a:pt x="313174" y="422491"/>
                    <a:pt x="382845" y="431557"/>
                  </a:cubicBezTo>
                  <a:cubicBezTo>
                    <a:pt x="517067" y="448932"/>
                    <a:pt x="651289" y="457495"/>
                    <a:pt x="785847" y="434914"/>
                  </a:cubicBezTo>
                  <a:cubicBezTo>
                    <a:pt x="851993" y="423750"/>
                    <a:pt x="917635" y="410739"/>
                    <a:pt x="974127" y="371622"/>
                  </a:cubicBezTo>
                  <a:cubicBezTo>
                    <a:pt x="1003087" y="351477"/>
                    <a:pt x="1020714" y="324280"/>
                    <a:pt x="1013999" y="287514"/>
                  </a:cubicBezTo>
                  <a:close/>
                </a:path>
              </a:pathLst>
            </a:custGeom>
            <a:solidFill>
              <a:schemeClr val="accent1">
                <a:lumMod val="75000"/>
              </a:schemeClr>
            </a:solidFill>
            <a:ln w="83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Graphic 2">
              <a:extLst>
                <a:ext uri="{FF2B5EF4-FFF2-40B4-BE49-F238E27FC236}">
                  <a16:creationId xmlns:a16="http://schemas.microsoft.com/office/drawing/2014/main" id="{76AC51E0-8FCE-477A-8F6A-2F04296129F9}"/>
                </a:ext>
              </a:extLst>
            </p:cNvPr>
            <p:cNvSpPr/>
            <p:nvPr/>
          </p:nvSpPr>
          <p:spPr>
            <a:xfrm>
              <a:off x="671871" y="527893"/>
              <a:ext cx="930790" cy="1059946"/>
            </a:xfrm>
            <a:custGeom>
              <a:avLst/>
              <a:gdLst>
                <a:gd name="connsiteX0" fmla="*/ 980937 w 1010870"/>
                <a:gd name="connsiteY0" fmla="*/ 191858 h 1151138"/>
                <a:gd name="connsiteX1" fmla="*/ 905642 w 1010870"/>
                <a:gd name="connsiteY1" fmla="*/ 182792 h 1151138"/>
                <a:gd name="connsiteX2" fmla="*/ 831774 w 1010870"/>
                <a:gd name="connsiteY2" fmla="*/ 128566 h 1151138"/>
                <a:gd name="connsiteX3" fmla="*/ 400484 w 1010870"/>
                <a:gd name="connsiteY3" fmla="*/ 8446 h 1151138"/>
                <a:gd name="connsiteX4" fmla="*/ 140853 w 1010870"/>
                <a:gd name="connsiteY4" fmla="*/ 229044 h 1151138"/>
                <a:gd name="connsiteX5" fmla="*/ 133383 w 1010870"/>
                <a:gd name="connsiteY5" fmla="*/ 434700 h 1151138"/>
                <a:gd name="connsiteX6" fmla="*/ 121967 w 1010870"/>
                <a:gd name="connsiteY6" fmla="*/ 705914 h 1151138"/>
                <a:gd name="connsiteX7" fmla="*/ 0 w 1010870"/>
                <a:gd name="connsiteY7" fmla="*/ 886555 h 1151138"/>
                <a:gd name="connsiteX8" fmla="*/ 340969 w 1010870"/>
                <a:gd name="connsiteY8" fmla="*/ 1151138 h 1151138"/>
                <a:gd name="connsiteX9" fmla="*/ 403673 w 1010870"/>
                <a:gd name="connsiteY9" fmla="*/ 969909 h 1151138"/>
                <a:gd name="connsiteX10" fmla="*/ 511874 w 1010870"/>
                <a:gd name="connsiteY10" fmla="*/ 889158 h 1151138"/>
                <a:gd name="connsiteX11" fmla="*/ 511874 w 1010870"/>
                <a:gd name="connsiteY11" fmla="*/ 889158 h 1151138"/>
                <a:gd name="connsiteX12" fmla="*/ 511874 w 1010870"/>
                <a:gd name="connsiteY12" fmla="*/ 889158 h 1151138"/>
                <a:gd name="connsiteX13" fmla="*/ 593633 w 1010870"/>
                <a:gd name="connsiteY13" fmla="*/ 941873 h 1151138"/>
                <a:gd name="connsiteX14" fmla="*/ 676063 w 1010870"/>
                <a:gd name="connsiteY14" fmla="*/ 905442 h 1151138"/>
                <a:gd name="connsiteX15" fmla="*/ 715935 w 1010870"/>
                <a:gd name="connsiteY15" fmla="*/ 839548 h 1151138"/>
                <a:gd name="connsiteX16" fmla="*/ 754884 w 1010870"/>
                <a:gd name="connsiteY16" fmla="*/ 792457 h 1151138"/>
                <a:gd name="connsiteX17" fmla="*/ 792825 w 1010870"/>
                <a:gd name="connsiteY17" fmla="*/ 747465 h 1151138"/>
                <a:gd name="connsiteX18" fmla="*/ 828500 w 1010870"/>
                <a:gd name="connsiteY18" fmla="*/ 683418 h 1151138"/>
                <a:gd name="connsiteX19" fmla="*/ 844617 w 1010870"/>
                <a:gd name="connsiteY19" fmla="*/ 564053 h 1151138"/>
                <a:gd name="connsiteX20" fmla="*/ 862161 w 1010870"/>
                <a:gd name="connsiteY20" fmla="*/ 513101 h 1151138"/>
                <a:gd name="connsiteX21" fmla="*/ 867869 w 1010870"/>
                <a:gd name="connsiteY21" fmla="*/ 399864 h 1151138"/>
                <a:gd name="connsiteX22" fmla="*/ 867869 w 1010870"/>
                <a:gd name="connsiteY22" fmla="*/ 399864 h 1151138"/>
                <a:gd name="connsiteX23" fmla="*/ 973551 w 1010870"/>
                <a:gd name="connsiteY23" fmla="*/ 323310 h 1151138"/>
                <a:gd name="connsiteX24" fmla="*/ 909000 w 1010870"/>
                <a:gd name="connsiteY24" fmla="*/ 326416 h 1151138"/>
                <a:gd name="connsiteX25" fmla="*/ 1010149 w 1010870"/>
                <a:gd name="connsiteY25" fmla="*/ 219726 h 1151138"/>
                <a:gd name="connsiteX26" fmla="*/ 980937 w 1010870"/>
                <a:gd name="connsiteY26" fmla="*/ 191858 h 115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10870" h="1151138">
                  <a:moveTo>
                    <a:pt x="980937" y="191858"/>
                  </a:moveTo>
                  <a:cubicBezTo>
                    <a:pt x="953405" y="201931"/>
                    <a:pt x="929314" y="195299"/>
                    <a:pt x="905642" y="182792"/>
                  </a:cubicBezTo>
                  <a:cubicBezTo>
                    <a:pt x="878445" y="168354"/>
                    <a:pt x="855865" y="147453"/>
                    <a:pt x="831774" y="128566"/>
                  </a:cubicBezTo>
                  <a:cubicBezTo>
                    <a:pt x="704771" y="28760"/>
                    <a:pt x="560895" y="-21101"/>
                    <a:pt x="400484" y="8446"/>
                  </a:cubicBezTo>
                  <a:cubicBezTo>
                    <a:pt x="275915" y="31362"/>
                    <a:pt x="177116" y="97088"/>
                    <a:pt x="140853" y="229044"/>
                  </a:cubicBezTo>
                  <a:cubicBezTo>
                    <a:pt x="122302" y="296700"/>
                    <a:pt x="128430" y="365868"/>
                    <a:pt x="133383" y="434700"/>
                  </a:cubicBezTo>
                  <a:cubicBezTo>
                    <a:pt x="139930" y="525608"/>
                    <a:pt x="141945" y="616181"/>
                    <a:pt x="121967" y="705914"/>
                  </a:cubicBezTo>
                  <a:cubicBezTo>
                    <a:pt x="82514" y="766939"/>
                    <a:pt x="49106" y="831994"/>
                    <a:pt x="0" y="886555"/>
                  </a:cubicBezTo>
                  <a:cubicBezTo>
                    <a:pt x="21909" y="904519"/>
                    <a:pt x="255014" y="1073325"/>
                    <a:pt x="340969" y="1151138"/>
                  </a:cubicBezTo>
                  <a:cubicBezTo>
                    <a:pt x="355323" y="1088518"/>
                    <a:pt x="376560" y="1027577"/>
                    <a:pt x="403673" y="969909"/>
                  </a:cubicBezTo>
                  <a:cubicBezTo>
                    <a:pt x="439013" y="894866"/>
                    <a:pt x="449002" y="876986"/>
                    <a:pt x="511874" y="889158"/>
                  </a:cubicBezTo>
                  <a:cubicBezTo>
                    <a:pt x="511874" y="889158"/>
                    <a:pt x="511874" y="889158"/>
                    <a:pt x="511874" y="889158"/>
                  </a:cubicBezTo>
                  <a:cubicBezTo>
                    <a:pt x="511874" y="889158"/>
                    <a:pt x="511874" y="889158"/>
                    <a:pt x="511874" y="889158"/>
                  </a:cubicBezTo>
                  <a:cubicBezTo>
                    <a:pt x="519512" y="890920"/>
                    <a:pt x="565176" y="926511"/>
                    <a:pt x="593633" y="941873"/>
                  </a:cubicBezTo>
                  <a:cubicBezTo>
                    <a:pt x="630902" y="962103"/>
                    <a:pt x="666326" y="946238"/>
                    <a:pt x="676063" y="905442"/>
                  </a:cubicBezTo>
                  <a:cubicBezTo>
                    <a:pt x="682526" y="878497"/>
                    <a:pt x="697888" y="859359"/>
                    <a:pt x="715935" y="839548"/>
                  </a:cubicBezTo>
                  <a:cubicBezTo>
                    <a:pt x="729533" y="824607"/>
                    <a:pt x="757066" y="817892"/>
                    <a:pt x="754884" y="792457"/>
                  </a:cubicBezTo>
                  <a:cubicBezTo>
                    <a:pt x="752365" y="762490"/>
                    <a:pt x="765628" y="752669"/>
                    <a:pt x="792825" y="747465"/>
                  </a:cubicBezTo>
                  <a:cubicBezTo>
                    <a:pt x="836894" y="738987"/>
                    <a:pt x="839916" y="726815"/>
                    <a:pt x="828500" y="683418"/>
                  </a:cubicBezTo>
                  <a:cubicBezTo>
                    <a:pt x="817840" y="642874"/>
                    <a:pt x="808018" y="600064"/>
                    <a:pt x="844617" y="564053"/>
                  </a:cubicBezTo>
                  <a:cubicBezTo>
                    <a:pt x="858215" y="550707"/>
                    <a:pt x="861237" y="532743"/>
                    <a:pt x="862161" y="513101"/>
                  </a:cubicBezTo>
                  <a:cubicBezTo>
                    <a:pt x="863923" y="475327"/>
                    <a:pt x="853515" y="436882"/>
                    <a:pt x="867869" y="399864"/>
                  </a:cubicBezTo>
                  <a:cubicBezTo>
                    <a:pt x="867869" y="399864"/>
                    <a:pt x="867869" y="399864"/>
                    <a:pt x="867869" y="399864"/>
                  </a:cubicBezTo>
                  <a:cubicBezTo>
                    <a:pt x="932923" y="396842"/>
                    <a:pt x="967423" y="371828"/>
                    <a:pt x="973551" y="323310"/>
                  </a:cubicBezTo>
                  <a:cubicBezTo>
                    <a:pt x="952985" y="321043"/>
                    <a:pt x="933259" y="342868"/>
                    <a:pt x="909000" y="326416"/>
                  </a:cubicBezTo>
                  <a:cubicBezTo>
                    <a:pt x="975649" y="301149"/>
                    <a:pt x="1003937" y="270679"/>
                    <a:pt x="1010149" y="219726"/>
                  </a:cubicBezTo>
                  <a:cubicBezTo>
                    <a:pt x="1013591" y="192613"/>
                    <a:pt x="1004861" y="183128"/>
                    <a:pt x="980937" y="191858"/>
                  </a:cubicBezTo>
                  <a:close/>
                </a:path>
              </a:pathLst>
            </a:custGeom>
            <a:solidFill>
              <a:srgbClr val="F9BDA8"/>
            </a:solidFill>
            <a:ln w="83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Graphic 2">
              <a:extLst>
                <a:ext uri="{FF2B5EF4-FFF2-40B4-BE49-F238E27FC236}">
                  <a16:creationId xmlns:a16="http://schemas.microsoft.com/office/drawing/2014/main" id="{4EE79B9F-9EE8-4BBE-9036-236ABA7ED10F}"/>
                </a:ext>
              </a:extLst>
            </p:cNvPr>
            <p:cNvSpPr/>
            <p:nvPr/>
          </p:nvSpPr>
          <p:spPr>
            <a:xfrm>
              <a:off x="811692" y="6160172"/>
              <a:ext cx="305610" cy="213490"/>
            </a:xfrm>
            <a:custGeom>
              <a:avLst/>
              <a:gdLst>
                <a:gd name="connsiteX0" fmla="*/ 331904 w 331903"/>
                <a:gd name="connsiteY0" fmla="*/ 151430 h 231858"/>
                <a:gd name="connsiteX1" fmla="*/ 222276 w 331903"/>
                <a:gd name="connsiteY1" fmla="*/ 214806 h 231858"/>
                <a:gd name="connsiteX2" fmla="*/ 40460 w 331903"/>
                <a:gd name="connsiteY2" fmla="*/ 201459 h 231858"/>
                <a:gd name="connsiteX3" fmla="*/ 0 w 331903"/>
                <a:gd name="connsiteY3" fmla="*/ 157306 h 231858"/>
                <a:gd name="connsiteX4" fmla="*/ 17376 w 331903"/>
                <a:gd name="connsiteY4" fmla="*/ 103584 h 231858"/>
                <a:gd name="connsiteX5" fmla="*/ 15697 w 331903"/>
                <a:gd name="connsiteY5" fmla="*/ 0 h 231858"/>
                <a:gd name="connsiteX6" fmla="*/ 275411 w 331903"/>
                <a:gd name="connsiteY6" fmla="*/ 11752 h 231858"/>
                <a:gd name="connsiteX7" fmla="*/ 313269 w 331903"/>
                <a:gd name="connsiteY7" fmla="*/ 5288 h 231858"/>
                <a:gd name="connsiteX8" fmla="*/ 331904 w 331903"/>
                <a:gd name="connsiteY8" fmla="*/ 151430 h 23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903" h="231858">
                  <a:moveTo>
                    <a:pt x="331904" y="151430"/>
                  </a:moveTo>
                  <a:cubicBezTo>
                    <a:pt x="297152" y="175857"/>
                    <a:pt x="265842" y="199109"/>
                    <a:pt x="222276" y="214806"/>
                  </a:cubicBezTo>
                  <a:cubicBezTo>
                    <a:pt x="157977" y="235036"/>
                    <a:pt x="113908" y="244437"/>
                    <a:pt x="40460" y="201459"/>
                  </a:cubicBezTo>
                  <a:cubicBezTo>
                    <a:pt x="22160" y="192477"/>
                    <a:pt x="14774" y="177956"/>
                    <a:pt x="0" y="157306"/>
                  </a:cubicBezTo>
                  <a:cubicBezTo>
                    <a:pt x="16956" y="139091"/>
                    <a:pt x="15949" y="124653"/>
                    <a:pt x="17376" y="103584"/>
                  </a:cubicBezTo>
                  <a:cubicBezTo>
                    <a:pt x="19558" y="71938"/>
                    <a:pt x="14522" y="31646"/>
                    <a:pt x="15697" y="0"/>
                  </a:cubicBezTo>
                  <a:cubicBezTo>
                    <a:pt x="101905" y="11836"/>
                    <a:pt x="188532" y="13766"/>
                    <a:pt x="275411" y="11752"/>
                  </a:cubicBezTo>
                  <a:cubicBezTo>
                    <a:pt x="288422" y="11416"/>
                    <a:pt x="301601" y="12759"/>
                    <a:pt x="313269" y="5288"/>
                  </a:cubicBezTo>
                  <a:cubicBezTo>
                    <a:pt x="313269" y="54730"/>
                    <a:pt x="310667" y="104591"/>
                    <a:pt x="331904" y="151430"/>
                  </a:cubicBezTo>
                  <a:close/>
                </a:path>
              </a:pathLst>
            </a:custGeom>
            <a:solidFill>
              <a:schemeClr val="accent5"/>
            </a:solidFill>
            <a:ln w="83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9" name="Graphic 2">
              <a:extLst>
                <a:ext uri="{FF2B5EF4-FFF2-40B4-BE49-F238E27FC236}">
                  <a16:creationId xmlns:a16="http://schemas.microsoft.com/office/drawing/2014/main" id="{EA6DAC59-3BF5-4482-BD6D-8263B328217E}"/>
                </a:ext>
              </a:extLst>
            </p:cNvPr>
            <p:cNvSpPr/>
            <p:nvPr/>
          </p:nvSpPr>
          <p:spPr>
            <a:xfrm>
              <a:off x="638880" y="3111736"/>
              <a:ext cx="685485" cy="3065643"/>
            </a:xfrm>
            <a:custGeom>
              <a:avLst/>
              <a:gdLst>
                <a:gd name="connsiteX0" fmla="*/ 700980 w 744461"/>
                <a:gd name="connsiteY0" fmla="*/ 1678219 h 3329395"/>
                <a:gd name="connsiteX1" fmla="*/ 727841 w 744461"/>
                <a:gd name="connsiteY1" fmla="*/ 1156860 h 3329395"/>
                <a:gd name="connsiteX2" fmla="*/ 744462 w 744461"/>
                <a:gd name="connsiteY2" fmla="*/ 701058 h 3329395"/>
                <a:gd name="connsiteX3" fmla="*/ 744462 w 744461"/>
                <a:gd name="connsiteY3" fmla="*/ 701058 h 3329395"/>
                <a:gd name="connsiteX4" fmla="*/ 710717 w 744461"/>
                <a:gd name="connsiteY4" fmla="*/ 1828 h 3329395"/>
                <a:gd name="connsiteX5" fmla="*/ 447142 w 744461"/>
                <a:gd name="connsiteY5" fmla="*/ 46317 h 3329395"/>
                <a:gd name="connsiteX6" fmla="*/ 229314 w 744461"/>
                <a:gd name="connsiteY6" fmla="*/ 102473 h 3329395"/>
                <a:gd name="connsiteX7" fmla="*/ 34822 w 744461"/>
                <a:gd name="connsiteY7" fmla="*/ 227546 h 3329395"/>
                <a:gd name="connsiteX8" fmla="*/ 27268 w 744461"/>
                <a:gd name="connsiteY8" fmla="*/ 697617 h 3329395"/>
                <a:gd name="connsiteX9" fmla="*/ 104997 w 744461"/>
                <a:gd name="connsiteY9" fmla="*/ 960773 h 3329395"/>
                <a:gd name="connsiteX10" fmla="*/ 184825 w 744461"/>
                <a:gd name="connsiteY10" fmla="*/ 1352694 h 3329395"/>
                <a:gd name="connsiteX11" fmla="*/ 212358 w 744461"/>
                <a:gd name="connsiteY11" fmla="*/ 1750660 h 3329395"/>
                <a:gd name="connsiteX12" fmla="*/ 185413 w 744461"/>
                <a:gd name="connsiteY12" fmla="*/ 2147786 h 3329395"/>
                <a:gd name="connsiteX13" fmla="*/ 135636 w 744461"/>
                <a:gd name="connsiteY13" fmla="*/ 3192099 h 3329395"/>
                <a:gd name="connsiteX14" fmla="*/ 203292 w 744461"/>
                <a:gd name="connsiteY14" fmla="*/ 3310624 h 3329395"/>
                <a:gd name="connsiteX15" fmla="*/ 519499 w 744461"/>
                <a:gd name="connsiteY15" fmla="*/ 3317003 h 3329395"/>
                <a:gd name="connsiteX16" fmla="*/ 588163 w 744461"/>
                <a:gd name="connsiteY16" fmla="*/ 3238854 h 3329395"/>
                <a:gd name="connsiteX17" fmla="*/ 659933 w 744461"/>
                <a:gd name="connsiteY17" fmla="*/ 2328931 h 3329395"/>
                <a:gd name="connsiteX18" fmla="*/ 700980 w 744461"/>
                <a:gd name="connsiteY18" fmla="*/ 1678219 h 332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4461" h="3329395">
                  <a:moveTo>
                    <a:pt x="700980" y="1678219"/>
                  </a:moveTo>
                  <a:cubicBezTo>
                    <a:pt x="710214" y="1504460"/>
                    <a:pt x="719028" y="1330702"/>
                    <a:pt x="727841" y="1156860"/>
                  </a:cubicBezTo>
                  <a:cubicBezTo>
                    <a:pt x="735144" y="1013656"/>
                    <a:pt x="743287" y="709704"/>
                    <a:pt x="744462" y="701058"/>
                  </a:cubicBezTo>
                  <a:cubicBezTo>
                    <a:pt x="744462" y="701058"/>
                    <a:pt x="744462" y="701058"/>
                    <a:pt x="744462" y="701058"/>
                  </a:cubicBezTo>
                  <a:cubicBezTo>
                    <a:pt x="743874" y="467450"/>
                    <a:pt x="738082" y="234177"/>
                    <a:pt x="710717" y="1828"/>
                  </a:cubicBezTo>
                  <a:cubicBezTo>
                    <a:pt x="699385" y="-9840"/>
                    <a:pt x="512112" y="37839"/>
                    <a:pt x="447142" y="46317"/>
                  </a:cubicBezTo>
                  <a:cubicBezTo>
                    <a:pt x="371846" y="56138"/>
                    <a:pt x="299237" y="71751"/>
                    <a:pt x="229314" y="102473"/>
                  </a:cubicBezTo>
                  <a:cubicBezTo>
                    <a:pt x="161490" y="132272"/>
                    <a:pt x="36669" y="223517"/>
                    <a:pt x="34822" y="227546"/>
                  </a:cubicBezTo>
                  <a:cubicBezTo>
                    <a:pt x="-2448" y="383677"/>
                    <a:pt x="-16802" y="539975"/>
                    <a:pt x="27268" y="697617"/>
                  </a:cubicBezTo>
                  <a:cubicBezTo>
                    <a:pt x="51107" y="782733"/>
                    <a:pt x="104410" y="957835"/>
                    <a:pt x="104997" y="960773"/>
                  </a:cubicBezTo>
                  <a:cubicBezTo>
                    <a:pt x="131858" y="1091385"/>
                    <a:pt x="159895" y="1221746"/>
                    <a:pt x="184825" y="1352694"/>
                  </a:cubicBezTo>
                  <a:cubicBezTo>
                    <a:pt x="209840" y="1484062"/>
                    <a:pt x="225453" y="1616186"/>
                    <a:pt x="212358" y="1750660"/>
                  </a:cubicBezTo>
                  <a:cubicBezTo>
                    <a:pt x="202621" y="1850802"/>
                    <a:pt x="186252" y="2131417"/>
                    <a:pt x="185413" y="2147786"/>
                  </a:cubicBezTo>
                  <a:cubicBezTo>
                    <a:pt x="177355" y="2296614"/>
                    <a:pt x="142603" y="2992738"/>
                    <a:pt x="135636" y="3192099"/>
                  </a:cubicBezTo>
                  <a:cubicBezTo>
                    <a:pt x="132446" y="3282252"/>
                    <a:pt x="115070" y="3277719"/>
                    <a:pt x="203292" y="3310624"/>
                  </a:cubicBezTo>
                  <a:cubicBezTo>
                    <a:pt x="215128" y="3319270"/>
                    <a:pt x="425569" y="3344284"/>
                    <a:pt x="519499" y="3317003"/>
                  </a:cubicBezTo>
                  <a:cubicBezTo>
                    <a:pt x="580105" y="3299376"/>
                    <a:pt x="583462" y="3301139"/>
                    <a:pt x="588163" y="3238854"/>
                  </a:cubicBezTo>
                  <a:cubicBezTo>
                    <a:pt x="594962" y="3149373"/>
                    <a:pt x="643061" y="2542729"/>
                    <a:pt x="659933" y="2328931"/>
                  </a:cubicBezTo>
                  <a:cubicBezTo>
                    <a:pt x="666061" y="2251705"/>
                    <a:pt x="694265" y="1804970"/>
                    <a:pt x="700980" y="1678219"/>
                  </a:cubicBezTo>
                  <a:close/>
                </a:path>
              </a:pathLst>
            </a:custGeom>
            <a:solidFill>
              <a:schemeClr val="accent6"/>
            </a:solidFill>
            <a:ln w="83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099A3C9F-1FCA-4A85-908D-BD18152D1705}"/>
                </a:ext>
              </a:extLst>
            </p:cNvPr>
            <p:cNvSpPr/>
            <p:nvPr/>
          </p:nvSpPr>
          <p:spPr>
            <a:xfrm>
              <a:off x="784175" y="527816"/>
              <a:ext cx="818534" cy="660182"/>
            </a:xfrm>
            <a:custGeom>
              <a:avLst/>
              <a:gdLst>
                <a:gd name="connsiteX0" fmla="*/ 544442 w 818534"/>
                <a:gd name="connsiteY0" fmla="*/ 485748 h 660182"/>
                <a:gd name="connsiteX1" fmla="*/ 621888 w 818534"/>
                <a:gd name="connsiteY1" fmla="*/ 529186 h 660182"/>
                <a:gd name="connsiteX2" fmla="*/ 544442 w 818534"/>
                <a:gd name="connsiteY2" fmla="*/ 485748 h 660182"/>
                <a:gd name="connsiteX3" fmla="*/ 557156 w 818534"/>
                <a:gd name="connsiteY3" fmla="*/ 430845 h 660182"/>
                <a:gd name="connsiteX4" fmla="*/ 647935 w 818534"/>
                <a:gd name="connsiteY4" fmla="*/ 478560 h 660182"/>
                <a:gd name="connsiteX5" fmla="*/ 646621 w 818534"/>
                <a:gd name="connsiteY5" fmla="*/ 494791 h 660182"/>
                <a:gd name="connsiteX6" fmla="*/ 628456 w 818534"/>
                <a:gd name="connsiteY6" fmla="*/ 490308 h 660182"/>
                <a:gd name="connsiteX7" fmla="*/ 518394 w 818534"/>
                <a:gd name="connsiteY7" fmla="*/ 442233 h 660182"/>
                <a:gd name="connsiteX8" fmla="*/ 557156 w 818534"/>
                <a:gd name="connsiteY8" fmla="*/ 430845 h 660182"/>
                <a:gd name="connsiteX9" fmla="*/ 364328 w 818534"/>
                <a:gd name="connsiteY9" fmla="*/ 658 h 660182"/>
                <a:gd name="connsiteX10" fmla="*/ 653576 w 818534"/>
                <a:gd name="connsiteY10" fmla="*/ 118381 h 660182"/>
                <a:gd name="connsiteX11" fmla="*/ 721593 w 818534"/>
                <a:gd name="connsiteY11" fmla="*/ 168311 h 660182"/>
                <a:gd name="connsiteX12" fmla="*/ 790924 w 818534"/>
                <a:gd name="connsiteY12" fmla="*/ 176659 h 660182"/>
                <a:gd name="connsiteX13" fmla="*/ 817898 w 818534"/>
                <a:gd name="connsiteY13" fmla="*/ 202319 h 660182"/>
                <a:gd name="connsiteX14" fmla="*/ 724762 w 818534"/>
                <a:gd name="connsiteY14" fmla="*/ 300557 h 660182"/>
                <a:gd name="connsiteX15" fmla="*/ 784199 w 818534"/>
                <a:gd name="connsiteY15" fmla="*/ 297698 h 660182"/>
                <a:gd name="connsiteX16" fmla="*/ 686889 w 818534"/>
                <a:gd name="connsiteY16" fmla="*/ 368187 h 660182"/>
                <a:gd name="connsiteX17" fmla="*/ 634099 w 818534"/>
                <a:gd name="connsiteY17" fmla="*/ 324826 h 660182"/>
                <a:gd name="connsiteX18" fmla="*/ 570643 w 818534"/>
                <a:gd name="connsiteY18" fmla="*/ 269022 h 660182"/>
                <a:gd name="connsiteX19" fmla="*/ 533852 w 818534"/>
                <a:gd name="connsiteY19" fmla="*/ 282935 h 660182"/>
                <a:gd name="connsiteX20" fmla="*/ 465449 w 818534"/>
                <a:gd name="connsiteY20" fmla="*/ 362236 h 660182"/>
                <a:gd name="connsiteX21" fmla="*/ 351831 w 818534"/>
                <a:gd name="connsiteY21" fmla="*/ 450426 h 660182"/>
                <a:gd name="connsiteX22" fmla="*/ 324238 w 818534"/>
                <a:gd name="connsiteY22" fmla="*/ 467430 h 660182"/>
                <a:gd name="connsiteX23" fmla="*/ 295408 w 818534"/>
                <a:gd name="connsiteY23" fmla="*/ 438986 h 660182"/>
                <a:gd name="connsiteX24" fmla="*/ 303987 w 818534"/>
                <a:gd name="connsiteY24" fmla="*/ 397481 h 660182"/>
                <a:gd name="connsiteX25" fmla="*/ 245941 w 818534"/>
                <a:gd name="connsiteY25" fmla="*/ 314702 h 660182"/>
                <a:gd name="connsiteX26" fmla="*/ 166717 w 818534"/>
                <a:gd name="connsiteY26" fmla="*/ 367492 h 660182"/>
                <a:gd name="connsiteX27" fmla="*/ 162003 w 818534"/>
                <a:gd name="connsiteY27" fmla="*/ 427624 h 660182"/>
                <a:gd name="connsiteX28" fmla="*/ 60983 w 818534"/>
                <a:gd name="connsiteY28" fmla="*/ 637547 h 660182"/>
                <a:gd name="connsiteX29" fmla="*/ 27438 w 818534"/>
                <a:gd name="connsiteY29" fmla="*/ 656562 h 660182"/>
                <a:gd name="connsiteX30" fmla="*/ 0 w 818534"/>
                <a:gd name="connsiteY30" fmla="*/ 649992 h 660182"/>
                <a:gd name="connsiteX31" fmla="*/ 10512 w 818534"/>
                <a:gd name="connsiteY31" fmla="*/ 400263 h 660182"/>
                <a:gd name="connsiteX32" fmla="*/ 17391 w 818534"/>
                <a:gd name="connsiteY32" fmla="*/ 210899 h 660182"/>
                <a:gd name="connsiteX33" fmla="*/ 256453 w 818534"/>
                <a:gd name="connsiteY33" fmla="*/ 7777 h 660182"/>
                <a:gd name="connsiteX34" fmla="*/ 364328 w 818534"/>
                <a:gd name="connsiteY34" fmla="*/ 658 h 66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8534" h="660182">
                  <a:moveTo>
                    <a:pt x="544442" y="485748"/>
                  </a:moveTo>
                  <a:cubicBezTo>
                    <a:pt x="571571" y="508008"/>
                    <a:pt x="590198" y="528877"/>
                    <a:pt x="621888" y="529186"/>
                  </a:cubicBezTo>
                  <a:cubicBezTo>
                    <a:pt x="594450" y="548123"/>
                    <a:pt x="565775" y="533205"/>
                    <a:pt x="544442" y="485748"/>
                  </a:cubicBezTo>
                  <a:close/>
                  <a:moveTo>
                    <a:pt x="557156" y="430845"/>
                  </a:moveTo>
                  <a:cubicBezTo>
                    <a:pt x="596458" y="427489"/>
                    <a:pt x="634717" y="447025"/>
                    <a:pt x="647935" y="478560"/>
                  </a:cubicBezTo>
                  <a:cubicBezTo>
                    <a:pt x="650408" y="484433"/>
                    <a:pt x="652649" y="490695"/>
                    <a:pt x="646621" y="494791"/>
                  </a:cubicBezTo>
                  <a:cubicBezTo>
                    <a:pt x="639819" y="499428"/>
                    <a:pt x="632553" y="497342"/>
                    <a:pt x="628456" y="490308"/>
                  </a:cubicBezTo>
                  <a:cubicBezTo>
                    <a:pt x="605192" y="450812"/>
                    <a:pt x="567860" y="440918"/>
                    <a:pt x="518394" y="442233"/>
                  </a:cubicBezTo>
                  <a:cubicBezTo>
                    <a:pt x="530838" y="435625"/>
                    <a:pt x="544055" y="431963"/>
                    <a:pt x="557156" y="430845"/>
                  </a:cubicBezTo>
                  <a:close/>
                  <a:moveTo>
                    <a:pt x="364328" y="658"/>
                  </a:moveTo>
                  <a:cubicBezTo>
                    <a:pt x="469352" y="6400"/>
                    <a:pt x="565812" y="49457"/>
                    <a:pt x="653576" y="118381"/>
                  </a:cubicBezTo>
                  <a:cubicBezTo>
                    <a:pt x="675759" y="135772"/>
                    <a:pt x="696551" y="155017"/>
                    <a:pt x="721593" y="168311"/>
                  </a:cubicBezTo>
                  <a:cubicBezTo>
                    <a:pt x="743467" y="179905"/>
                    <a:pt x="765649" y="186011"/>
                    <a:pt x="790924" y="176659"/>
                  </a:cubicBezTo>
                  <a:cubicBezTo>
                    <a:pt x="812951" y="168621"/>
                    <a:pt x="820990" y="177354"/>
                    <a:pt x="817898" y="202319"/>
                  </a:cubicBezTo>
                  <a:cubicBezTo>
                    <a:pt x="812102" y="249236"/>
                    <a:pt x="786131" y="277292"/>
                    <a:pt x="724762" y="300557"/>
                  </a:cubicBezTo>
                  <a:cubicBezTo>
                    <a:pt x="747099" y="315706"/>
                    <a:pt x="765262" y="295610"/>
                    <a:pt x="784199" y="297698"/>
                  </a:cubicBezTo>
                  <a:cubicBezTo>
                    <a:pt x="778557" y="342372"/>
                    <a:pt x="746790" y="365404"/>
                    <a:pt x="686889" y="368187"/>
                  </a:cubicBezTo>
                  <a:cubicBezTo>
                    <a:pt x="662156" y="362467"/>
                    <a:pt x="649712" y="341367"/>
                    <a:pt x="634099" y="324826"/>
                  </a:cubicBezTo>
                  <a:cubicBezTo>
                    <a:pt x="614622" y="304113"/>
                    <a:pt x="594371" y="284481"/>
                    <a:pt x="570643" y="269022"/>
                  </a:cubicBezTo>
                  <a:cubicBezTo>
                    <a:pt x="549387" y="255187"/>
                    <a:pt x="538645" y="258356"/>
                    <a:pt x="533852" y="282935"/>
                  </a:cubicBezTo>
                  <a:cubicBezTo>
                    <a:pt x="526046" y="323358"/>
                    <a:pt x="498994" y="346082"/>
                    <a:pt x="465449" y="362236"/>
                  </a:cubicBezTo>
                  <a:cubicBezTo>
                    <a:pt x="421007" y="383645"/>
                    <a:pt x="381820" y="410852"/>
                    <a:pt x="351831" y="450426"/>
                  </a:cubicBezTo>
                  <a:cubicBezTo>
                    <a:pt x="344952" y="459469"/>
                    <a:pt x="336141" y="466116"/>
                    <a:pt x="324238" y="467430"/>
                  </a:cubicBezTo>
                  <a:cubicBezTo>
                    <a:pt x="304915" y="469516"/>
                    <a:pt x="293012" y="458309"/>
                    <a:pt x="295408" y="438986"/>
                  </a:cubicBezTo>
                  <a:cubicBezTo>
                    <a:pt x="297186" y="424996"/>
                    <a:pt x="302287" y="411547"/>
                    <a:pt x="303987" y="397481"/>
                  </a:cubicBezTo>
                  <a:cubicBezTo>
                    <a:pt x="309088" y="356207"/>
                    <a:pt x="286056" y="323358"/>
                    <a:pt x="245941" y="314702"/>
                  </a:cubicBezTo>
                  <a:cubicBezTo>
                    <a:pt x="208996" y="306663"/>
                    <a:pt x="179548" y="326372"/>
                    <a:pt x="166717" y="367492"/>
                  </a:cubicBezTo>
                  <a:cubicBezTo>
                    <a:pt x="160612" y="387201"/>
                    <a:pt x="161771" y="407451"/>
                    <a:pt x="162003" y="427624"/>
                  </a:cubicBezTo>
                  <a:cubicBezTo>
                    <a:pt x="162776" y="514190"/>
                    <a:pt x="128999" y="584062"/>
                    <a:pt x="60983" y="637547"/>
                  </a:cubicBezTo>
                  <a:cubicBezTo>
                    <a:pt x="50317" y="644813"/>
                    <a:pt x="39728" y="652542"/>
                    <a:pt x="27438" y="656562"/>
                  </a:cubicBezTo>
                  <a:cubicBezTo>
                    <a:pt x="17391" y="659807"/>
                    <a:pt x="6028" y="665140"/>
                    <a:pt x="0" y="649992"/>
                  </a:cubicBezTo>
                  <a:cubicBezTo>
                    <a:pt x="18395" y="567367"/>
                    <a:pt x="16540" y="483970"/>
                    <a:pt x="10512" y="400263"/>
                  </a:cubicBezTo>
                  <a:cubicBezTo>
                    <a:pt x="5951" y="336961"/>
                    <a:pt x="232" y="273196"/>
                    <a:pt x="17391" y="210899"/>
                  </a:cubicBezTo>
                  <a:cubicBezTo>
                    <a:pt x="50780" y="89474"/>
                    <a:pt x="141752" y="28955"/>
                    <a:pt x="256453" y="7777"/>
                  </a:cubicBezTo>
                  <a:cubicBezTo>
                    <a:pt x="293360" y="975"/>
                    <a:pt x="329320" y="-1256"/>
                    <a:pt x="364328" y="658"/>
                  </a:cubicBezTo>
                  <a:close/>
                </a:path>
              </a:pathLst>
            </a:custGeom>
            <a:solidFill>
              <a:srgbClr val="010201"/>
            </a:solidFill>
            <a:ln w="83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 name="Freeform: Shape 17">
              <a:extLst>
                <a:ext uri="{FF2B5EF4-FFF2-40B4-BE49-F238E27FC236}">
                  <a16:creationId xmlns:a16="http://schemas.microsoft.com/office/drawing/2014/main" id="{ECC1A45C-DEF7-4F10-AA3B-D419C1ED4EA5}"/>
                </a:ext>
              </a:extLst>
            </p:cNvPr>
            <p:cNvSpPr/>
            <p:nvPr/>
          </p:nvSpPr>
          <p:spPr>
            <a:xfrm>
              <a:off x="1638018" y="2116478"/>
              <a:ext cx="273329" cy="260734"/>
            </a:xfrm>
            <a:custGeom>
              <a:avLst/>
              <a:gdLst>
                <a:gd name="connsiteX0" fmla="*/ 133150 w 273329"/>
                <a:gd name="connsiteY0" fmla="*/ 141257 h 260734"/>
                <a:gd name="connsiteX1" fmla="*/ 123663 w 273329"/>
                <a:gd name="connsiteY1" fmla="*/ 141402 h 260734"/>
                <a:gd name="connsiteX2" fmla="*/ 105808 w 273329"/>
                <a:gd name="connsiteY2" fmla="*/ 158638 h 260734"/>
                <a:gd name="connsiteX3" fmla="*/ 105345 w 273329"/>
                <a:gd name="connsiteY3" fmla="*/ 168840 h 260734"/>
                <a:gd name="connsiteX4" fmla="*/ 118716 w 273329"/>
                <a:gd name="connsiteY4" fmla="*/ 167294 h 260734"/>
                <a:gd name="connsiteX5" fmla="*/ 132164 w 273329"/>
                <a:gd name="connsiteY5" fmla="*/ 154077 h 260734"/>
                <a:gd name="connsiteX6" fmla="*/ 136957 w 273329"/>
                <a:gd name="connsiteY6" fmla="*/ 147662 h 260734"/>
                <a:gd name="connsiteX7" fmla="*/ 133150 w 273329"/>
                <a:gd name="connsiteY7" fmla="*/ 141257 h 260734"/>
                <a:gd name="connsiteX8" fmla="*/ 198558 w 273329"/>
                <a:gd name="connsiteY8" fmla="*/ 65965 h 260734"/>
                <a:gd name="connsiteX9" fmla="*/ 146927 w 273329"/>
                <a:gd name="connsiteY9" fmla="*/ 115664 h 260734"/>
                <a:gd name="connsiteX10" fmla="*/ 146464 w 273329"/>
                <a:gd name="connsiteY10" fmla="*/ 125866 h 260734"/>
                <a:gd name="connsiteX11" fmla="*/ 159835 w 273329"/>
                <a:gd name="connsiteY11" fmla="*/ 124320 h 260734"/>
                <a:gd name="connsiteX12" fmla="*/ 207060 w 273329"/>
                <a:gd name="connsiteY12" fmla="*/ 78641 h 260734"/>
                <a:gd name="connsiteX13" fmla="*/ 212007 w 273329"/>
                <a:gd name="connsiteY13" fmla="*/ 73308 h 260734"/>
                <a:gd name="connsiteX14" fmla="*/ 198558 w 273329"/>
                <a:gd name="connsiteY14" fmla="*/ 65965 h 260734"/>
                <a:gd name="connsiteX15" fmla="*/ 240016 w 273329"/>
                <a:gd name="connsiteY15" fmla="*/ 374 h 260734"/>
                <a:gd name="connsiteX16" fmla="*/ 262324 w 273329"/>
                <a:gd name="connsiteY16" fmla="*/ 10702 h 260734"/>
                <a:gd name="connsiteX17" fmla="*/ 259851 w 273329"/>
                <a:gd name="connsiteY17" fmla="*/ 51743 h 260734"/>
                <a:gd name="connsiteX18" fmla="*/ 165555 w 273329"/>
                <a:gd name="connsiteY18" fmla="*/ 144957 h 260734"/>
                <a:gd name="connsiteX19" fmla="*/ 54565 w 273329"/>
                <a:gd name="connsiteY19" fmla="*/ 250769 h 260734"/>
                <a:gd name="connsiteX20" fmla="*/ 7417 w 273329"/>
                <a:gd name="connsiteY20" fmla="*/ 241417 h 260734"/>
                <a:gd name="connsiteX21" fmla="*/ 19860 w 273329"/>
                <a:gd name="connsiteY21" fmla="*/ 210424 h 260734"/>
                <a:gd name="connsiteX22" fmla="*/ 220896 w 273329"/>
                <a:gd name="connsiteY22" fmla="*/ 14103 h 260734"/>
                <a:gd name="connsiteX23" fmla="*/ 240016 w 273329"/>
                <a:gd name="connsiteY23" fmla="*/ 374 h 2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3329" h="260734">
                  <a:moveTo>
                    <a:pt x="133150" y="141257"/>
                  </a:moveTo>
                  <a:cubicBezTo>
                    <a:pt x="130271" y="139470"/>
                    <a:pt x="126446" y="138774"/>
                    <a:pt x="123663" y="141402"/>
                  </a:cubicBezTo>
                  <a:cubicBezTo>
                    <a:pt x="106040" y="157478"/>
                    <a:pt x="122735" y="141788"/>
                    <a:pt x="105808" y="158638"/>
                  </a:cubicBezTo>
                  <a:cubicBezTo>
                    <a:pt x="103335" y="161034"/>
                    <a:pt x="100939" y="165285"/>
                    <a:pt x="105345" y="168840"/>
                  </a:cubicBezTo>
                  <a:cubicBezTo>
                    <a:pt x="110291" y="172859"/>
                    <a:pt x="115083" y="170772"/>
                    <a:pt x="118716" y="167294"/>
                  </a:cubicBezTo>
                  <a:cubicBezTo>
                    <a:pt x="134638" y="152299"/>
                    <a:pt x="116552" y="169458"/>
                    <a:pt x="132164" y="154077"/>
                  </a:cubicBezTo>
                  <a:cubicBezTo>
                    <a:pt x="134175" y="152068"/>
                    <a:pt x="135566" y="150058"/>
                    <a:pt x="136957" y="147662"/>
                  </a:cubicBezTo>
                  <a:cubicBezTo>
                    <a:pt x="137962" y="145923"/>
                    <a:pt x="136029" y="143044"/>
                    <a:pt x="133150" y="141257"/>
                  </a:cubicBezTo>
                  <a:close/>
                  <a:moveTo>
                    <a:pt x="198558" y="65965"/>
                  </a:moveTo>
                  <a:cubicBezTo>
                    <a:pt x="180935" y="82041"/>
                    <a:pt x="163854" y="98813"/>
                    <a:pt x="146927" y="115664"/>
                  </a:cubicBezTo>
                  <a:cubicBezTo>
                    <a:pt x="144454" y="118060"/>
                    <a:pt x="142058" y="122311"/>
                    <a:pt x="146464" y="125866"/>
                  </a:cubicBezTo>
                  <a:cubicBezTo>
                    <a:pt x="151410" y="129885"/>
                    <a:pt x="156202" y="127798"/>
                    <a:pt x="159835" y="124320"/>
                  </a:cubicBezTo>
                  <a:cubicBezTo>
                    <a:pt x="175757" y="109326"/>
                    <a:pt x="191447" y="94022"/>
                    <a:pt x="207060" y="78641"/>
                  </a:cubicBezTo>
                  <a:cubicBezTo>
                    <a:pt x="209069" y="76631"/>
                    <a:pt x="210615" y="75704"/>
                    <a:pt x="212007" y="73308"/>
                  </a:cubicBezTo>
                  <a:cubicBezTo>
                    <a:pt x="214712" y="70061"/>
                    <a:pt x="204200" y="60786"/>
                    <a:pt x="198558" y="65965"/>
                  </a:cubicBezTo>
                  <a:close/>
                  <a:moveTo>
                    <a:pt x="240016" y="374"/>
                  </a:moveTo>
                  <a:cubicBezTo>
                    <a:pt x="246402" y="-1066"/>
                    <a:pt x="253320" y="1504"/>
                    <a:pt x="262324" y="10702"/>
                  </a:cubicBezTo>
                  <a:cubicBezTo>
                    <a:pt x="279328" y="28015"/>
                    <a:pt x="275154" y="37445"/>
                    <a:pt x="259851" y="51743"/>
                  </a:cubicBezTo>
                  <a:cubicBezTo>
                    <a:pt x="227543" y="81964"/>
                    <a:pt x="196858" y="113809"/>
                    <a:pt x="165555" y="144957"/>
                  </a:cubicBezTo>
                  <a:cubicBezTo>
                    <a:pt x="128455" y="180125"/>
                    <a:pt x="90351" y="214365"/>
                    <a:pt x="54565" y="250769"/>
                  </a:cubicBezTo>
                  <a:cubicBezTo>
                    <a:pt x="31995" y="273725"/>
                    <a:pt x="20015" y="251156"/>
                    <a:pt x="7417" y="241417"/>
                  </a:cubicBezTo>
                  <a:cubicBezTo>
                    <a:pt x="-11133" y="227118"/>
                    <a:pt x="9735" y="219775"/>
                    <a:pt x="19860" y="210424"/>
                  </a:cubicBezTo>
                  <a:cubicBezTo>
                    <a:pt x="32614" y="198598"/>
                    <a:pt x="160222" y="74390"/>
                    <a:pt x="220896" y="14103"/>
                  </a:cubicBezTo>
                  <a:cubicBezTo>
                    <a:pt x="227775" y="7262"/>
                    <a:pt x="233630" y="1813"/>
                    <a:pt x="240016" y="374"/>
                  </a:cubicBezTo>
                  <a:close/>
                </a:path>
              </a:pathLst>
            </a:custGeom>
            <a:solidFill>
              <a:srgbClr val="323232"/>
            </a:solidFill>
            <a:ln w="83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Graphic 2">
              <a:extLst>
                <a:ext uri="{FF2B5EF4-FFF2-40B4-BE49-F238E27FC236}">
                  <a16:creationId xmlns:a16="http://schemas.microsoft.com/office/drawing/2014/main" id="{7999AB59-C09C-4006-AA38-342EDAB51454}"/>
                </a:ext>
              </a:extLst>
            </p:cNvPr>
            <p:cNvSpPr/>
            <p:nvPr/>
          </p:nvSpPr>
          <p:spPr>
            <a:xfrm>
              <a:off x="1361389" y="2249199"/>
              <a:ext cx="478614" cy="326811"/>
            </a:xfrm>
            <a:custGeom>
              <a:avLst/>
              <a:gdLst>
                <a:gd name="connsiteX0" fmla="*/ 480228 w 519791"/>
                <a:gd name="connsiteY0" fmla="*/ 13288 h 354928"/>
                <a:gd name="connsiteX1" fmla="*/ 359688 w 519791"/>
                <a:gd name="connsiteY1" fmla="*/ 128203 h 354928"/>
                <a:gd name="connsiteX2" fmla="*/ 308484 w 519791"/>
                <a:gd name="connsiteY2" fmla="*/ 118046 h 354928"/>
                <a:gd name="connsiteX3" fmla="*/ 318641 w 519791"/>
                <a:gd name="connsiteY3" fmla="*/ 88331 h 354928"/>
                <a:gd name="connsiteX4" fmla="*/ 341557 w 519791"/>
                <a:gd name="connsiteY4" fmla="*/ 66422 h 354928"/>
                <a:gd name="connsiteX5" fmla="*/ 232517 w 519791"/>
                <a:gd name="connsiteY5" fmla="*/ 6488 h 354928"/>
                <a:gd name="connsiteX6" fmla="*/ 203725 w 519791"/>
                <a:gd name="connsiteY6" fmla="*/ 12616 h 354928"/>
                <a:gd name="connsiteX7" fmla="*/ 99638 w 519791"/>
                <a:gd name="connsiteY7" fmla="*/ 106378 h 354928"/>
                <a:gd name="connsiteX8" fmla="*/ 0 w 519791"/>
                <a:gd name="connsiteY8" fmla="*/ 192166 h 354928"/>
                <a:gd name="connsiteX9" fmla="*/ 78401 w 519791"/>
                <a:gd name="connsiteY9" fmla="*/ 354929 h 354928"/>
                <a:gd name="connsiteX10" fmla="*/ 115755 w 519791"/>
                <a:gd name="connsiteY10" fmla="*/ 343597 h 354928"/>
                <a:gd name="connsiteX11" fmla="*/ 314192 w 519791"/>
                <a:gd name="connsiteY11" fmla="*/ 280641 h 354928"/>
                <a:gd name="connsiteX12" fmla="*/ 387221 w 519791"/>
                <a:gd name="connsiteY12" fmla="*/ 246644 h 354928"/>
                <a:gd name="connsiteX13" fmla="*/ 503060 w 519791"/>
                <a:gd name="connsiteY13" fmla="*/ 102265 h 354928"/>
                <a:gd name="connsiteX14" fmla="*/ 480228 w 519791"/>
                <a:gd name="connsiteY14" fmla="*/ 13288 h 35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9791" h="354928">
                  <a:moveTo>
                    <a:pt x="480228" y="13288"/>
                  </a:moveTo>
                  <a:cubicBezTo>
                    <a:pt x="439936" y="51481"/>
                    <a:pt x="398553" y="88667"/>
                    <a:pt x="359688" y="128203"/>
                  </a:cubicBezTo>
                  <a:cubicBezTo>
                    <a:pt x="335177" y="153134"/>
                    <a:pt x="322166" y="128623"/>
                    <a:pt x="308484" y="118046"/>
                  </a:cubicBezTo>
                  <a:cubicBezTo>
                    <a:pt x="288338" y="102517"/>
                    <a:pt x="311170" y="96389"/>
                    <a:pt x="318641" y="88331"/>
                  </a:cubicBezTo>
                  <a:cubicBezTo>
                    <a:pt x="325776" y="80609"/>
                    <a:pt x="334170" y="74229"/>
                    <a:pt x="341557" y="66422"/>
                  </a:cubicBezTo>
                  <a:cubicBezTo>
                    <a:pt x="324601" y="4558"/>
                    <a:pt x="296984" y="-10468"/>
                    <a:pt x="232517" y="6488"/>
                  </a:cubicBezTo>
                  <a:cubicBezTo>
                    <a:pt x="223032" y="9007"/>
                    <a:pt x="213463" y="11525"/>
                    <a:pt x="203725" y="12616"/>
                  </a:cubicBezTo>
                  <a:cubicBezTo>
                    <a:pt x="147149" y="18828"/>
                    <a:pt x="111474" y="50474"/>
                    <a:pt x="99638" y="106378"/>
                  </a:cubicBezTo>
                  <a:cubicBezTo>
                    <a:pt x="90153" y="151371"/>
                    <a:pt x="63376" y="196532"/>
                    <a:pt x="0" y="192166"/>
                  </a:cubicBezTo>
                  <a:cubicBezTo>
                    <a:pt x="22328" y="248239"/>
                    <a:pt x="42474" y="305319"/>
                    <a:pt x="78401" y="354929"/>
                  </a:cubicBezTo>
                  <a:cubicBezTo>
                    <a:pt x="90824" y="351151"/>
                    <a:pt x="103416" y="347794"/>
                    <a:pt x="115755" y="343597"/>
                  </a:cubicBezTo>
                  <a:cubicBezTo>
                    <a:pt x="181397" y="321268"/>
                    <a:pt x="243094" y="288027"/>
                    <a:pt x="314192" y="280641"/>
                  </a:cubicBezTo>
                  <a:cubicBezTo>
                    <a:pt x="339710" y="277954"/>
                    <a:pt x="367831" y="263936"/>
                    <a:pt x="387221" y="246644"/>
                  </a:cubicBezTo>
                  <a:cubicBezTo>
                    <a:pt x="433473" y="205345"/>
                    <a:pt x="475527" y="159681"/>
                    <a:pt x="503060" y="102265"/>
                  </a:cubicBezTo>
                  <a:cubicBezTo>
                    <a:pt x="528410" y="49466"/>
                    <a:pt x="528074" y="43590"/>
                    <a:pt x="480228" y="13288"/>
                  </a:cubicBezTo>
                  <a:close/>
                </a:path>
              </a:pathLst>
            </a:custGeom>
            <a:solidFill>
              <a:srgbClr val="F7BDA7"/>
            </a:solidFill>
            <a:ln w="83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 name="Graphic 2">
              <a:extLst>
                <a:ext uri="{FF2B5EF4-FFF2-40B4-BE49-F238E27FC236}">
                  <a16:creationId xmlns:a16="http://schemas.microsoft.com/office/drawing/2014/main" id="{DFA34487-E898-455E-8B82-91FB749C3563}"/>
                </a:ext>
              </a:extLst>
            </p:cNvPr>
            <p:cNvSpPr/>
            <p:nvPr/>
          </p:nvSpPr>
          <p:spPr>
            <a:xfrm>
              <a:off x="397323" y="1344216"/>
              <a:ext cx="1036332" cy="1977116"/>
            </a:xfrm>
            <a:custGeom>
              <a:avLst/>
              <a:gdLst>
                <a:gd name="connsiteX0" fmla="*/ 909764 w 1125493"/>
                <a:gd name="connsiteY0" fmla="*/ 1168966 h 2147217"/>
                <a:gd name="connsiteX1" fmla="*/ 876188 w 1125493"/>
                <a:gd name="connsiteY1" fmla="*/ 1148904 h 2147217"/>
                <a:gd name="connsiteX2" fmla="*/ 856294 w 1125493"/>
                <a:gd name="connsiteY2" fmla="*/ 1025846 h 2147217"/>
                <a:gd name="connsiteX3" fmla="*/ 789644 w 1125493"/>
                <a:gd name="connsiteY3" fmla="*/ 588512 h 2147217"/>
                <a:gd name="connsiteX4" fmla="*/ 639054 w 1125493"/>
                <a:gd name="connsiteY4" fmla="*/ 264583 h 2147217"/>
                <a:gd name="connsiteX5" fmla="*/ 400409 w 1125493"/>
                <a:gd name="connsiteY5" fmla="*/ 68496 h 2147217"/>
                <a:gd name="connsiteX6" fmla="*/ 298168 w 1125493"/>
                <a:gd name="connsiteY6" fmla="*/ 0 h 2147217"/>
                <a:gd name="connsiteX7" fmla="*/ 201804 w 1125493"/>
                <a:gd name="connsiteY7" fmla="*/ 111894 h 2147217"/>
                <a:gd name="connsiteX8" fmla="*/ 16713 w 1125493"/>
                <a:gd name="connsiteY8" fmla="*/ 942744 h 2147217"/>
                <a:gd name="connsiteX9" fmla="*/ 159246 w 1125493"/>
                <a:gd name="connsiteY9" fmla="*/ 1798525 h 2147217"/>
                <a:gd name="connsiteX10" fmla="*/ 225140 w 1125493"/>
                <a:gd name="connsiteY10" fmla="*/ 2072845 h 2147217"/>
                <a:gd name="connsiteX11" fmla="*/ 297245 w 1125493"/>
                <a:gd name="connsiteY11" fmla="*/ 2147217 h 2147217"/>
                <a:gd name="connsiteX12" fmla="*/ 449766 w 1125493"/>
                <a:gd name="connsiteY12" fmla="*/ 2055301 h 2147217"/>
                <a:gd name="connsiteX13" fmla="*/ 795520 w 1125493"/>
                <a:gd name="connsiteY13" fmla="*/ 1964813 h 2147217"/>
                <a:gd name="connsiteX14" fmla="*/ 957863 w 1125493"/>
                <a:gd name="connsiteY14" fmla="*/ 1923766 h 2147217"/>
                <a:gd name="connsiteX15" fmla="*/ 973224 w 1125493"/>
                <a:gd name="connsiteY15" fmla="*/ 1921499 h 2147217"/>
                <a:gd name="connsiteX16" fmla="*/ 1012592 w 1125493"/>
                <a:gd name="connsiteY16" fmla="*/ 1829080 h 2147217"/>
                <a:gd name="connsiteX17" fmla="*/ 981618 w 1125493"/>
                <a:gd name="connsiteY17" fmla="*/ 1555683 h 2147217"/>
                <a:gd name="connsiteX18" fmla="*/ 955177 w 1125493"/>
                <a:gd name="connsiteY18" fmla="*/ 1489118 h 2147217"/>
                <a:gd name="connsiteX19" fmla="*/ 1021742 w 1125493"/>
                <a:gd name="connsiteY19" fmla="*/ 1451093 h 2147217"/>
                <a:gd name="connsiteX20" fmla="*/ 1125493 w 1125493"/>
                <a:gd name="connsiteY20" fmla="*/ 1337856 h 2147217"/>
                <a:gd name="connsiteX21" fmla="*/ 1047092 w 1125493"/>
                <a:gd name="connsiteY21" fmla="*/ 1175094 h 2147217"/>
                <a:gd name="connsiteX22" fmla="*/ 909764 w 1125493"/>
                <a:gd name="connsiteY22" fmla="*/ 1168966 h 214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25493" h="2147217">
                  <a:moveTo>
                    <a:pt x="909764" y="1168966"/>
                  </a:moveTo>
                  <a:cubicBezTo>
                    <a:pt x="885673" y="1177612"/>
                    <a:pt x="879210" y="1172072"/>
                    <a:pt x="876188" y="1148904"/>
                  </a:cubicBezTo>
                  <a:cubicBezTo>
                    <a:pt x="870732" y="1107773"/>
                    <a:pt x="862338" y="1066977"/>
                    <a:pt x="856294" y="1025846"/>
                  </a:cubicBezTo>
                  <a:cubicBezTo>
                    <a:pt x="835057" y="879872"/>
                    <a:pt x="829013" y="731296"/>
                    <a:pt x="789644" y="588512"/>
                  </a:cubicBezTo>
                  <a:cubicBezTo>
                    <a:pt x="757663" y="472673"/>
                    <a:pt x="720645" y="357925"/>
                    <a:pt x="639054" y="264583"/>
                  </a:cubicBezTo>
                  <a:cubicBezTo>
                    <a:pt x="611101" y="226138"/>
                    <a:pt x="468317" y="113992"/>
                    <a:pt x="400409" y="68496"/>
                  </a:cubicBezTo>
                  <a:cubicBezTo>
                    <a:pt x="366329" y="45664"/>
                    <a:pt x="338628" y="13179"/>
                    <a:pt x="298168" y="0"/>
                  </a:cubicBezTo>
                  <a:cubicBezTo>
                    <a:pt x="261990" y="33744"/>
                    <a:pt x="230260" y="71518"/>
                    <a:pt x="201804" y="111894"/>
                  </a:cubicBezTo>
                  <a:cubicBezTo>
                    <a:pt x="24520" y="362962"/>
                    <a:pt x="-31973" y="641647"/>
                    <a:pt x="16713" y="942744"/>
                  </a:cubicBezTo>
                  <a:cubicBezTo>
                    <a:pt x="62797" y="1228228"/>
                    <a:pt x="110560" y="1513461"/>
                    <a:pt x="159246" y="1798525"/>
                  </a:cubicBezTo>
                  <a:cubicBezTo>
                    <a:pt x="175027" y="1891280"/>
                    <a:pt x="190808" y="1984371"/>
                    <a:pt x="225140" y="2072845"/>
                  </a:cubicBezTo>
                  <a:cubicBezTo>
                    <a:pt x="238822" y="2108101"/>
                    <a:pt x="259723" y="2135466"/>
                    <a:pt x="297245" y="2147217"/>
                  </a:cubicBezTo>
                  <a:cubicBezTo>
                    <a:pt x="379088" y="2130513"/>
                    <a:pt x="440449" y="2060926"/>
                    <a:pt x="449766" y="2055301"/>
                  </a:cubicBezTo>
                  <a:cubicBezTo>
                    <a:pt x="555952" y="1990667"/>
                    <a:pt x="676324" y="1979587"/>
                    <a:pt x="795520" y="1964813"/>
                  </a:cubicBezTo>
                  <a:cubicBezTo>
                    <a:pt x="851509" y="1957846"/>
                    <a:pt x="908757" y="1957174"/>
                    <a:pt x="957863" y="1923766"/>
                  </a:cubicBezTo>
                  <a:cubicBezTo>
                    <a:pt x="962731" y="1920408"/>
                    <a:pt x="967684" y="1919569"/>
                    <a:pt x="973224" y="1921499"/>
                  </a:cubicBezTo>
                  <a:cubicBezTo>
                    <a:pt x="986655" y="1890861"/>
                    <a:pt x="1007136" y="1863328"/>
                    <a:pt x="1012592" y="1829080"/>
                  </a:cubicBezTo>
                  <a:cubicBezTo>
                    <a:pt x="1027618" y="1734982"/>
                    <a:pt x="1019392" y="1643906"/>
                    <a:pt x="981618" y="1555683"/>
                  </a:cubicBezTo>
                  <a:cubicBezTo>
                    <a:pt x="971965" y="1533271"/>
                    <a:pt x="946531" y="1510523"/>
                    <a:pt x="955177" y="1489118"/>
                  </a:cubicBezTo>
                  <a:cubicBezTo>
                    <a:pt x="964578" y="1466118"/>
                    <a:pt x="998406" y="1462592"/>
                    <a:pt x="1021742" y="1451093"/>
                  </a:cubicBezTo>
                  <a:cubicBezTo>
                    <a:pt x="1071267" y="1426582"/>
                    <a:pt x="1114833" y="1397538"/>
                    <a:pt x="1125493" y="1337856"/>
                  </a:cubicBezTo>
                  <a:cubicBezTo>
                    <a:pt x="1089650" y="1288330"/>
                    <a:pt x="1069421" y="1231166"/>
                    <a:pt x="1047092" y="1175094"/>
                  </a:cubicBezTo>
                  <a:cubicBezTo>
                    <a:pt x="1002771" y="1140845"/>
                    <a:pt x="955428" y="1152597"/>
                    <a:pt x="909764" y="1168966"/>
                  </a:cubicBezTo>
                  <a:close/>
                </a:path>
              </a:pathLst>
            </a:custGeom>
            <a:solidFill>
              <a:schemeClr val="accent1">
                <a:lumMod val="75000"/>
              </a:schemeClr>
            </a:solidFill>
            <a:ln w="83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5" name="Graphic 2">
            <a:extLst>
              <a:ext uri="{FF2B5EF4-FFF2-40B4-BE49-F238E27FC236}">
                <a16:creationId xmlns:a16="http://schemas.microsoft.com/office/drawing/2014/main" id="{FD9DC58E-B095-4300-9B8E-C8A2146FB41F}"/>
              </a:ext>
            </a:extLst>
          </p:cNvPr>
          <p:cNvSpPr/>
          <p:nvPr/>
        </p:nvSpPr>
        <p:spPr>
          <a:xfrm>
            <a:off x="1654170" y="303229"/>
            <a:ext cx="10546539" cy="4395232"/>
          </a:xfrm>
          <a:custGeom>
            <a:avLst/>
            <a:gdLst>
              <a:gd name="connsiteX0" fmla="*/ 0 w 10082527"/>
              <a:gd name="connsiteY0" fmla="*/ 2009680 h 4917998"/>
              <a:gd name="connsiteX1" fmla="*/ 288590 w 10082527"/>
              <a:gd name="connsiteY1" fmla="*/ 1071804 h 4917998"/>
              <a:gd name="connsiteX2" fmla="*/ 1873653 w 10082527"/>
              <a:gd name="connsiteY2" fmla="*/ 67028 h 4917998"/>
              <a:gd name="connsiteX3" fmla="*/ 5437966 w 10082527"/>
              <a:gd name="connsiteY3" fmla="*/ 701456 h 4917998"/>
              <a:gd name="connsiteX4" fmla="*/ 8335198 w 10082527"/>
              <a:gd name="connsiteY4" fmla="*/ 1301468 h 4917998"/>
              <a:gd name="connsiteX5" fmla="*/ 10080168 w 10082527"/>
              <a:gd name="connsiteY5" fmla="*/ 599803 h 4917998"/>
              <a:gd name="connsiteX6" fmla="*/ 10080420 w 10082527"/>
              <a:gd name="connsiteY6" fmla="*/ 4502819 h 4917998"/>
              <a:gd name="connsiteX7" fmla="*/ 7984743 w 10082527"/>
              <a:gd name="connsiteY7" fmla="*/ 4917825 h 4917998"/>
              <a:gd name="connsiteX8" fmla="*/ 5633045 w 10082527"/>
              <a:gd name="connsiteY8" fmla="*/ 4097467 h 4917998"/>
              <a:gd name="connsiteX9" fmla="*/ 3443606 w 10082527"/>
              <a:gd name="connsiteY9" fmla="*/ 2522813 h 4917998"/>
              <a:gd name="connsiteX10" fmla="*/ 1854514 w 10082527"/>
              <a:gd name="connsiteY10" fmla="*/ 1620360 h 4917998"/>
              <a:gd name="connsiteX11" fmla="*/ 631238 w 10082527"/>
              <a:gd name="connsiteY11" fmla="*/ 1551025 h 4917998"/>
              <a:gd name="connsiteX12" fmla="*/ 0 w 10082527"/>
              <a:gd name="connsiteY12" fmla="*/ 2009680 h 4917998"/>
              <a:gd name="connsiteX0" fmla="*/ 0 w 11432665"/>
              <a:gd name="connsiteY0" fmla="*/ 2009680 h 4917999"/>
              <a:gd name="connsiteX1" fmla="*/ 288590 w 11432665"/>
              <a:gd name="connsiteY1" fmla="*/ 1071804 h 4917999"/>
              <a:gd name="connsiteX2" fmla="*/ 1873653 w 11432665"/>
              <a:gd name="connsiteY2" fmla="*/ 67028 h 4917999"/>
              <a:gd name="connsiteX3" fmla="*/ 5437966 w 11432665"/>
              <a:gd name="connsiteY3" fmla="*/ 701456 h 4917999"/>
              <a:gd name="connsiteX4" fmla="*/ 8335198 w 11432665"/>
              <a:gd name="connsiteY4" fmla="*/ 1301468 h 4917999"/>
              <a:gd name="connsiteX5" fmla="*/ 11432634 w 11432665"/>
              <a:gd name="connsiteY5" fmla="*/ 107996 h 4917999"/>
              <a:gd name="connsiteX6" fmla="*/ 10080420 w 11432665"/>
              <a:gd name="connsiteY6" fmla="*/ 4502819 h 4917999"/>
              <a:gd name="connsiteX7" fmla="*/ 7984743 w 11432665"/>
              <a:gd name="connsiteY7" fmla="*/ 4917825 h 4917999"/>
              <a:gd name="connsiteX8" fmla="*/ 5633045 w 11432665"/>
              <a:gd name="connsiteY8" fmla="*/ 4097467 h 4917999"/>
              <a:gd name="connsiteX9" fmla="*/ 3443606 w 11432665"/>
              <a:gd name="connsiteY9" fmla="*/ 2522813 h 4917999"/>
              <a:gd name="connsiteX10" fmla="*/ 1854514 w 11432665"/>
              <a:gd name="connsiteY10" fmla="*/ 1620360 h 4917999"/>
              <a:gd name="connsiteX11" fmla="*/ 631238 w 11432665"/>
              <a:gd name="connsiteY11" fmla="*/ 1551025 h 4917999"/>
              <a:gd name="connsiteX12" fmla="*/ 0 w 11432665"/>
              <a:gd name="connsiteY12" fmla="*/ 2009680 h 4917999"/>
              <a:gd name="connsiteX0" fmla="*/ 0 w 11451580"/>
              <a:gd name="connsiteY0" fmla="*/ 2062467 h 4970786"/>
              <a:gd name="connsiteX1" fmla="*/ 288590 w 11451580"/>
              <a:gd name="connsiteY1" fmla="*/ 1124591 h 4970786"/>
              <a:gd name="connsiteX2" fmla="*/ 1873653 w 11451580"/>
              <a:gd name="connsiteY2" fmla="*/ 119815 h 4970786"/>
              <a:gd name="connsiteX3" fmla="*/ 5437966 w 11451580"/>
              <a:gd name="connsiteY3" fmla="*/ 754243 h 4970786"/>
              <a:gd name="connsiteX4" fmla="*/ 8335198 w 11451580"/>
              <a:gd name="connsiteY4" fmla="*/ 1354255 h 4970786"/>
              <a:gd name="connsiteX5" fmla="*/ 11451549 w 11451580"/>
              <a:gd name="connsiteY5" fmla="*/ 0 h 4970786"/>
              <a:gd name="connsiteX6" fmla="*/ 10080420 w 11451580"/>
              <a:gd name="connsiteY6" fmla="*/ 4555606 h 4970786"/>
              <a:gd name="connsiteX7" fmla="*/ 7984743 w 11451580"/>
              <a:gd name="connsiteY7" fmla="*/ 4970612 h 4970786"/>
              <a:gd name="connsiteX8" fmla="*/ 5633045 w 11451580"/>
              <a:gd name="connsiteY8" fmla="*/ 4150254 h 4970786"/>
              <a:gd name="connsiteX9" fmla="*/ 3443606 w 11451580"/>
              <a:gd name="connsiteY9" fmla="*/ 2575600 h 4970786"/>
              <a:gd name="connsiteX10" fmla="*/ 1854514 w 11451580"/>
              <a:gd name="connsiteY10" fmla="*/ 1673147 h 4970786"/>
              <a:gd name="connsiteX11" fmla="*/ 631238 w 11451580"/>
              <a:gd name="connsiteY11" fmla="*/ 1603812 h 4970786"/>
              <a:gd name="connsiteX12" fmla="*/ 0 w 11451580"/>
              <a:gd name="connsiteY12" fmla="*/ 2062467 h 4970786"/>
              <a:gd name="connsiteX0" fmla="*/ 0 w 11453908"/>
              <a:gd name="connsiteY0" fmla="*/ 2062467 h 5060457"/>
              <a:gd name="connsiteX1" fmla="*/ 288590 w 11453908"/>
              <a:gd name="connsiteY1" fmla="*/ 1124591 h 5060457"/>
              <a:gd name="connsiteX2" fmla="*/ 1873653 w 11453908"/>
              <a:gd name="connsiteY2" fmla="*/ 119815 h 5060457"/>
              <a:gd name="connsiteX3" fmla="*/ 5437966 w 11453908"/>
              <a:gd name="connsiteY3" fmla="*/ 754243 h 5060457"/>
              <a:gd name="connsiteX4" fmla="*/ 8335198 w 11453908"/>
              <a:gd name="connsiteY4" fmla="*/ 1354255 h 5060457"/>
              <a:gd name="connsiteX5" fmla="*/ 11451549 w 11453908"/>
              <a:gd name="connsiteY5" fmla="*/ 0 h 5060457"/>
              <a:gd name="connsiteX6" fmla="*/ 11451803 w 11453908"/>
              <a:gd name="connsiteY6" fmla="*/ 4933919 h 5060457"/>
              <a:gd name="connsiteX7" fmla="*/ 7984743 w 11453908"/>
              <a:gd name="connsiteY7" fmla="*/ 4970612 h 5060457"/>
              <a:gd name="connsiteX8" fmla="*/ 5633045 w 11453908"/>
              <a:gd name="connsiteY8" fmla="*/ 4150254 h 5060457"/>
              <a:gd name="connsiteX9" fmla="*/ 3443606 w 11453908"/>
              <a:gd name="connsiteY9" fmla="*/ 2575600 h 5060457"/>
              <a:gd name="connsiteX10" fmla="*/ 1854514 w 11453908"/>
              <a:gd name="connsiteY10" fmla="*/ 1673147 h 5060457"/>
              <a:gd name="connsiteX11" fmla="*/ 631238 w 11453908"/>
              <a:gd name="connsiteY11" fmla="*/ 1603812 h 5060457"/>
              <a:gd name="connsiteX12" fmla="*/ 0 w 11453908"/>
              <a:gd name="connsiteY12" fmla="*/ 2062467 h 5060457"/>
              <a:gd name="connsiteX0" fmla="*/ 0 w 11453908"/>
              <a:gd name="connsiteY0" fmla="*/ 2062467 h 5057269"/>
              <a:gd name="connsiteX1" fmla="*/ 288590 w 11453908"/>
              <a:gd name="connsiteY1" fmla="*/ 1124591 h 5057269"/>
              <a:gd name="connsiteX2" fmla="*/ 1873653 w 11453908"/>
              <a:gd name="connsiteY2" fmla="*/ 119815 h 5057269"/>
              <a:gd name="connsiteX3" fmla="*/ 5437966 w 11453908"/>
              <a:gd name="connsiteY3" fmla="*/ 754243 h 5057269"/>
              <a:gd name="connsiteX4" fmla="*/ 8335198 w 11453908"/>
              <a:gd name="connsiteY4" fmla="*/ 1354255 h 5057269"/>
              <a:gd name="connsiteX5" fmla="*/ 11451549 w 11453908"/>
              <a:gd name="connsiteY5" fmla="*/ 0 h 5057269"/>
              <a:gd name="connsiteX6" fmla="*/ 11451803 w 11453908"/>
              <a:gd name="connsiteY6" fmla="*/ 4933919 h 5057269"/>
              <a:gd name="connsiteX7" fmla="*/ 7984743 w 11453908"/>
              <a:gd name="connsiteY7" fmla="*/ 4970612 h 5057269"/>
              <a:gd name="connsiteX8" fmla="*/ 5633045 w 11453908"/>
              <a:gd name="connsiteY8" fmla="*/ 4150254 h 5057269"/>
              <a:gd name="connsiteX9" fmla="*/ 3443606 w 11453908"/>
              <a:gd name="connsiteY9" fmla="*/ 2575600 h 5057269"/>
              <a:gd name="connsiteX10" fmla="*/ 1854514 w 11453908"/>
              <a:gd name="connsiteY10" fmla="*/ 1673147 h 5057269"/>
              <a:gd name="connsiteX11" fmla="*/ 631238 w 11453908"/>
              <a:gd name="connsiteY11" fmla="*/ 1603812 h 5057269"/>
              <a:gd name="connsiteX12" fmla="*/ 0 w 11453908"/>
              <a:gd name="connsiteY12" fmla="*/ 2062467 h 5057269"/>
              <a:gd name="connsiteX0" fmla="*/ 0 w 11453908"/>
              <a:gd name="connsiteY0" fmla="*/ 2062467 h 5057270"/>
              <a:gd name="connsiteX1" fmla="*/ 288590 w 11453908"/>
              <a:gd name="connsiteY1" fmla="*/ 1124591 h 5057270"/>
              <a:gd name="connsiteX2" fmla="*/ 1873653 w 11453908"/>
              <a:gd name="connsiteY2" fmla="*/ 119815 h 5057270"/>
              <a:gd name="connsiteX3" fmla="*/ 5437966 w 11453908"/>
              <a:gd name="connsiteY3" fmla="*/ 754243 h 5057270"/>
              <a:gd name="connsiteX4" fmla="*/ 8335198 w 11453908"/>
              <a:gd name="connsiteY4" fmla="*/ 1354255 h 5057270"/>
              <a:gd name="connsiteX5" fmla="*/ 11451549 w 11453908"/>
              <a:gd name="connsiteY5" fmla="*/ 0 h 5057270"/>
              <a:gd name="connsiteX6" fmla="*/ 11451803 w 11453908"/>
              <a:gd name="connsiteY6" fmla="*/ 4933919 h 5057270"/>
              <a:gd name="connsiteX7" fmla="*/ 7984743 w 11453908"/>
              <a:gd name="connsiteY7" fmla="*/ 4970612 h 5057270"/>
              <a:gd name="connsiteX8" fmla="*/ 5633045 w 11453908"/>
              <a:gd name="connsiteY8" fmla="*/ 4150254 h 5057270"/>
              <a:gd name="connsiteX9" fmla="*/ 3443606 w 11453908"/>
              <a:gd name="connsiteY9" fmla="*/ 2575600 h 5057270"/>
              <a:gd name="connsiteX10" fmla="*/ 1854514 w 11453908"/>
              <a:gd name="connsiteY10" fmla="*/ 1673147 h 5057270"/>
              <a:gd name="connsiteX11" fmla="*/ 631238 w 11453908"/>
              <a:gd name="connsiteY11" fmla="*/ 1603812 h 5057270"/>
              <a:gd name="connsiteX12" fmla="*/ 0 w 11453908"/>
              <a:gd name="connsiteY12" fmla="*/ 2062467 h 5057270"/>
              <a:gd name="connsiteX0" fmla="*/ 0 w 11453908"/>
              <a:gd name="connsiteY0" fmla="*/ 2062467 h 5057270"/>
              <a:gd name="connsiteX1" fmla="*/ 288590 w 11453908"/>
              <a:gd name="connsiteY1" fmla="*/ 1124591 h 5057270"/>
              <a:gd name="connsiteX2" fmla="*/ 1873653 w 11453908"/>
              <a:gd name="connsiteY2" fmla="*/ 119815 h 5057270"/>
              <a:gd name="connsiteX3" fmla="*/ 5437966 w 11453908"/>
              <a:gd name="connsiteY3" fmla="*/ 754243 h 5057270"/>
              <a:gd name="connsiteX4" fmla="*/ 8335198 w 11453908"/>
              <a:gd name="connsiteY4" fmla="*/ 1354255 h 5057270"/>
              <a:gd name="connsiteX5" fmla="*/ 11451549 w 11453908"/>
              <a:gd name="connsiteY5" fmla="*/ 0 h 5057270"/>
              <a:gd name="connsiteX6" fmla="*/ 11451803 w 11453908"/>
              <a:gd name="connsiteY6" fmla="*/ 4933919 h 5057270"/>
              <a:gd name="connsiteX7" fmla="*/ 7984743 w 11453908"/>
              <a:gd name="connsiteY7" fmla="*/ 4970612 h 5057270"/>
              <a:gd name="connsiteX8" fmla="*/ 5633045 w 11453908"/>
              <a:gd name="connsiteY8" fmla="*/ 4150254 h 5057270"/>
              <a:gd name="connsiteX9" fmla="*/ 3443606 w 11453908"/>
              <a:gd name="connsiteY9" fmla="*/ 2575600 h 5057270"/>
              <a:gd name="connsiteX10" fmla="*/ 1854514 w 11453908"/>
              <a:gd name="connsiteY10" fmla="*/ 1673147 h 5057270"/>
              <a:gd name="connsiteX11" fmla="*/ 631238 w 11453908"/>
              <a:gd name="connsiteY11" fmla="*/ 1603812 h 5057270"/>
              <a:gd name="connsiteX12" fmla="*/ 0 w 11453908"/>
              <a:gd name="connsiteY12" fmla="*/ 2062467 h 5057270"/>
              <a:gd name="connsiteX0" fmla="*/ 0 w 11453908"/>
              <a:gd name="connsiteY0" fmla="*/ 2062467 h 5057270"/>
              <a:gd name="connsiteX1" fmla="*/ 288590 w 11453908"/>
              <a:gd name="connsiteY1" fmla="*/ 1124591 h 5057270"/>
              <a:gd name="connsiteX2" fmla="*/ 1873653 w 11453908"/>
              <a:gd name="connsiteY2" fmla="*/ 119815 h 5057270"/>
              <a:gd name="connsiteX3" fmla="*/ 5437966 w 11453908"/>
              <a:gd name="connsiteY3" fmla="*/ 754243 h 5057270"/>
              <a:gd name="connsiteX4" fmla="*/ 8335198 w 11453908"/>
              <a:gd name="connsiteY4" fmla="*/ 1354255 h 5057270"/>
              <a:gd name="connsiteX5" fmla="*/ 11451549 w 11453908"/>
              <a:gd name="connsiteY5" fmla="*/ 0 h 5057270"/>
              <a:gd name="connsiteX6" fmla="*/ 11451803 w 11453908"/>
              <a:gd name="connsiteY6" fmla="*/ 4933919 h 5057270"/>
              <a:gd name="connsiteX7" fmla="*/ 7984743 w 11453908"/>
              <a:gd name="connsiteY7" fmla="*/ 4970612 h 5057270"/>
              <a:gd name="connsiteX8" fmla="*/ 5633045 w 11453908"/>
              <a:gd name="connsiteY8" fmla="*/ 4150254 h 5057270"/>
              <a:gd name="connsiteX9" fmla="*/ 3443606 w 11453908"/>
              <a:gd name="connsiteY9" fmla="*/ 2575600 h 5057270"/>
              <a:gd name="connsiteX10" fmla="*/ 1854514 w 11453908"/>
              <a:gd name="connsiteY10" fmla="*/ 1673147 h 5057270"/>
              <a:gd name="connsiteX11" fmla="*/ 631238 w 11453908"/>
              <a:gd name="connsiteY11" fmla="*/ 1603812 h 5057270"/>
              <a:gd name="connsiteX12" fmla="*/ 0 w 11453908"/>
              <a:gd name="connsiteY12" fmla="*/ 2062467 h 5057270"/>
              <a:gd name="connsiteX0" fmla="*/ 0 w 11453908"/>
              <a:gd name="connsiteY0" fmla="*/ 2062467 h 5057270"/>
              <a:gd name="connsiteX1" fmla="*/ 288590 w 11453908"/>
              <a:gd name="connsiteY1" fmla="*/ 1124591 h 5057270"/>
              <a:gd name="connsiteX2" fmla="*/ 1873653 w 11453908"/>
              <a:gd name="connsiteY2" fmla="*/ 119815 h 5057270"/>
              <a:gd name="connsiteX3" fmla="*/ 5437966 w 11453908"/>
              <a:gd name="connsiteY3" fmla="*/ 754243 h 5057270"/>
              <a:gd name="connsiteX4" fmla="*/ 8335198 w 11453908"/>
              <a:gd name="connsiteY4" fmla="*/ 1354255 h 5057270"/>
              <a:gd name="connsiteX5" fmla="*/ 11451549 w 11453908"/>
              <a:gd name="connsiteY5" fmla="*/ 0 h 5057270"/>
              <a:gd name="connsiteX6" fmla="*/ 11451803 w 11453908"/>
              <a:gd name="connsiteY6" fmla="*/ 4933919 h 5057270"/>
              <a:gd name="connsiteX7" fmla="*/ 7984743 w 11453908"/>
              <a:gd name="connsiteY7" fmla="*/ 4970612 h 5057270"/>
              <a:gd name="connsiteX8" fmla="*/ 5633045 w 11453908"/>
              <a:gd name="connsiteY8" fmla="*/ 4150254 h 5057270"/>
              <a:gd name="connsiteX9" fmla="*/ 3471980 w 11453908"/>
              <a:gd name="connsiteY9" fmla="*/ 2528312 h 5057270"/>
              <a:gd name="connsiteX10" fmla="*/ 1854514 w 11453908"/>
              <a:gd name="connsiteY10" fmla="*/ 1673147 h 5057270"/>
              <a:gd name="connsiteX11" fmla="*/ 631238 w 11453908"/>
              <a:gd name="connsiteY11" fmla="*/ 1603812 h 5057270"/>
              <a:gd name="connsiteX12" fmla="*/ 0 w 11453908"/>
              <a:gd name="connsiteY12" fmla="*/ 2062467 h 505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53908" h="5057270">
                <a:moveTo>
                  <a:pt x="0" y="2062467"/>
                </a:moveTo>
                <a:cubicBezTo>
                  <a:pt x="0" y="2062467"/>
                  <a:pt x="25070" y="1477148"/>
                  <a:pt x="288590" y="1124591"/>
                </a:cubicBezTo>
                <a:cubicBezTo>
                  <a:pt x="566027" y="753415"/>
                  <a:pt x="1172688" y="266853"/>
                  <a:pt x="1873653" y="119815"/>
                </a:cubicBezTo>
                <a:cubicBezTo>
                  <a:pt x="2861646" y="-87432"/>
                  <a:pt x="4125125" y="47541"/>
                  <a:pt x="5437966" y="754243"/>
                </a:cubicBezTo>
                <a:cubicBezTo>
                  <a:pt x="6505447" y="1328820"/>
                  <a:pt x="7332934" y="1479962"/>
                  <a:pt x="8335198" y="1354255"/>
                </a:cubicBezTo>
                <a:cubicBezTo>
                  <a:pt x="9337462" y="1228548"/>
                  <a:pt x="10984920" y="388983"/>
                  <a:pt x="11451549" y="0"/>
                </a:cubicBezTo>
                <a:cubicBezTo>
                  <a:pt x="11459188" y="974977"/>
                  <a:pt x="11445256" y="4190955"/>
                  <a:pt x="11451803" y="4933919"/>
                </a:cubicBezTo>
                <a:cubicBezTo>
                  <a:pt x="11172194" y="5080340"/>
                  <a:pt x="8954536" y="5101223"/>
                  <a:pt x="7984743" y="4970612"/>
                </a:cubicBezTo>
                <a:cubicBezTo>
                  <a:pt x="7014950" y="4840001"/>
                  <a:pt x="6385172" y="4557304"/>
                  <a:pt x="5633045" y="4150254"/>
                </a:cubicBezTo>
                <a:cubicBezTo>
                  <a:pt x="4880918" y="3743204"/>
                  <a:pt x="3966394" y="2830668"/>
                  <a:pt x="3471980" y="2528312"/>
                </a:cubicBezTo>
                <a:cubicBezTo>
                  <a:pt x="2977566" y="2225955"/>
                  <a:pt x="2192713" y="1795786"/>
                  <a:pt x="1854514" y="1673147"/>
                </a:cubicBezTo>
                <a:cubicBezTo>
                  <a:pt x="1383016" y="1502243"/>
                  <a:pt x="1020449" y="1466010"/>
                  <a:pt x="631238" y="1603812"/>
                </a:cubicBezTo>
                <a:cubicBezTo>
                  <a:pt x="242027" y="1741614"/>
                  <a:pt x="0" y="2062467"/>
                  <a:pt x="0" y="2062467"/>
                </a:cubicBezTo>
                <a:close/>
              </a:path>
            </a:pathLst>
          </a:custGeom>
          <a:solidFill>
            <a:schemeClr val="accent2">
              <a:alpha val="20000"/>
            </a:schemeClr>
          </a:solidFill>
          <a:ln w="83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9" name="Rounded Rectangle 3">
            <a:extLst>
              <a:ext uri="{FF2B5EF4-FFF2-40B4-BE49-F238E27FC236}">
                <a16:creationId xmlns:a16="http://schemas.microsoft.com/office/drawing/2014/main" id="{00EF1AF4-FDC3-42F2-8522-03BB609E6A36}"/>
              </a:ext>
            </a:extLst>
          </p:cNvPr>
          <p:cNvSpPr>
            <a:spLocks noChangeAspect="1"/>
          </p:cNvSpPr>
          <p:nvPr/>
        </p:nvSpPr>
        <p:spPr>
          <a:xfrm rot="1469634">
            <a:off x="4857924" y="987553"/>
            <a:ext cx="631314" cy="631312"/>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rgbClr val="485B9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0" name="Freeform: Shape 39">
            <a:extLst>
              <a:ext uri="{FF2B5EF4-FFF2-40B4-BE49-F238E27FC236}">
                <a16:creationId xmlns:a16="http://schemas.microsoft.com/office/drawing/2014/main" id="{C78A7BF2-F4A0-45E4-AAEC-8000FD8A7940}"/>
              </a:ext>
            </a:extLst>
          </p:cNvPr>
          <p:cNvSpPr>
            <a:spLocks noChangeAspect="1"/>
          </p:cNvSpPr>
          <p:nvPr/>
        </p:nvSpPr>
        <p:spPr>
          <a:xfrm rot="20032215">
            <a:off x="6845180" y="1961426"/>
            <a:ext cx="813601" cy="809689"/>
          </a:xfrm>
          <a:custGeom>
            <a:avLst/>
            <a:gdLst>
              <a:gd name="connsiteX0" fmla="*/ 357946 w 715890"/>
              <a:gd name="connsiteY0" fmla="*/ 250217 h 712448"/>
              <a:gd name="connsiteX1" fmla="*/ 463953 w 715890"/>
              <a:gd name="connsiteY1" fmla="*/ 356225 h 712448"/>
              <a:gd name="connsiteX2" fmla="*/ 357946 w 715890"/>
              <a:gd name="connsiteY2" fmla="*/ 462232 h 712448"/>
              <a:gd name="connsiteX3" fmla="*/ 251938 w 715890"/>
              <a:gd name="connsiteY3" fmla="*/ 356225 h 712448"/>
              <a:gd name="connsiteX4" fmla="*/ 357946 w 715890"/>
              <a:gd name="connsiteY4" fmla="*/ 250217 h 712448"/>
              <a:gd name="connsiteX5" fmla="*/ 357946 w 715890"/>
              <a:gd name="connsiteY5" fmla="*/ 211987 h 712448"/>
              <a:gd name="connsiteX6" fmla="*/ 213708 w 715890"/>
              <a:gd name="connsiteY6" fmla="*/ 356225 h 712448"/>
              <a:gd name="connsiteX7" fmla="*/ 357946 w 715890"/>
              <a:gd name="connsiteY7" fmla="*/ 500462 h 712448"/>
              <a:gd name="connsiteX8" fmla="*/ 502183 w 715890"/>
              <a:gd name="connsiteY8" fmla="*/ 356225 h 712448"/>
              <a:gd name="connsiteX9" fmla="*/ 357946 w 715890"/>
              <a:gd name="connsiteY9" fmla="*/ 211987 h 712448"/>
              <a:gd name="connsiteX10" fmla="*/ 492301 w 715890"/>
              <a:gd name="connsiteY10" fmla="*/ 185899 h 712448"/>
              <a:gd name="connsiteX11" fmla="*/ 469499 w 715890"/>
              <a:gd name="connsiteY11" fmla="*/ 228506 h 712448"/>
              <a:gd name="connsiteX12" fmla="*/ 512106 w 715890"/>
              <a:gd name="connsiteY12" fmla="*/ 251308 h 712448"/>
              <a:gd name="connsiteX13" fmla="*/ 534908 w 715890"/>
              <a:gd name="connsiteY13" fmla="*/ 208701 h 712448"/>
              <a:gd name="connsiteX14" fmla="*/ 492301 w 715890"/>
              <a:gd name="connsiteY14" fmla="*/ 185899 h 712448"/>
              <a:gd name="connsiteX15" fmla="*/ 252385 w 715890"/>
              <a:gd name="connsiteY15" fmla="*/ 142889 h 712448"/>
              <a:gd name="connsiteX16" fmla="*/ 463486 w 715890"/>
              <a:gd name="connsiteY16" fmla="*/ 142889 h 712448"/>
              <a:gd name="connsiteX17" fmla="*/ 582256 w 715890"/>
              <a:gd name="connsiteY17" fmla="*/ 261659 h 712448"/>
              <a:gd name="connsiteX18" fmla="*/ 582256 w 715890"/>
              <a:gd name="connsiteY18" fmla="*/ 450809 h 712448"/>
              <a:gd name="connsiteX19" fmla="*/ 463486 w 715890"/>
              <a:gd name="connsiteY19" fmla="*/ 569580 h 712448"/>
              <a:gd name="connsiteX20" fmla="*/ 252385 w 715890"/>
              <a:gd name="connsiteY20" fmla="*/ 569580 h 712448"/>
              <a:gd name="connsiteX21" fmla="*/ 133615 w 715890"/>
              <a:gd name="connsiteY21" fmla="*/ 450809 h 712448"/>
              <a:gd name="connsiteX22" fmla="*/ 133615 w 715890"/>
              <a:gd name="connsiteY22" fmla="*/ 261659 h 712448"/>
              <a:gd name="connsiteX23" fmla="*/ 252385 w 715890"/>
              <a:gd name="connsiteY23" fmla="*/ 142889 h 712448"/>
              <a:gd name="connsiteX24" fmla="*/ 244479 w 715890"/>
              <a:gd name="connsiteY24" fmla="*/ 104775 h 712448"/>
              <a:gd name="connsiteX25" fmla="*/ 95870 w 715890"/>
              <a:gd name="connsiteY25" fmla="*/ 253384 h 712448"/>
              <a:gd name="connsiteX26" fmla="*/ 95870 w 715890"/>
              <a:gd name="connsiteY26" fmla="*/ 459066 h 712448"/>
              <a:gd name="connsiteX27" fmla="*/ 244479 w 715890"/>
              <a:gd name="connsiteY27" fmla="*/ 607674 h 712448"/>
              <a:gd name="connsiteX28" fmla="*/ 471412 w 715890"/>
              <a:gd name="connsiteY28" fmla="*/ 607674 h 712448"/>
              <a:gd name="connsiteX29" fmla="*/ 620021 w 715890"/>
              <a:gd name="connsiteY29" fmla="*/ 459066 h 712448"/>
              <a:gd name="connsiteX30" fmla="*/ 620021 w 715890"/>
              <a:gd name="connsiteY30" fmla="*/ 253384 h 712448"/>
              <a:gd name="connsiteX31" fmla="*/ 471412 w 715890"/>
              <a:gd name="connsiteY31" fmla="*/ 104775 h 712448"/>
              <a:gd name="connsiteX32" fmla="*/ 116506 w 715890"/>
              <a:gd name="connsiteY32" fmla="*/ 0 h 712448"/>
              <a:gd name="connsiteX33" fmla="*/ 600652 w 715890"/>
              <a:gd name="connsiteY33" fmla="*/ 0 h 712448"/>
              <a:gd name="connsiteX34" fmla="*/ 715166 w 715890"/>
              <a:gd name="connsiteY34" fmla="*/ 113789 h 712448"/>
              <a:gd name="connsiteX35" fmla="*/ 715890 w 715890"/>
              <a:gd name="connsiteY35" fmla="*/ 596485 h 712448"/>
              <a:gd name="connsiteX36" fmla="*/ 599203 w 715890"/>
              <a:gd name="connsiteY36" fmla="*/ 712448 h 712448"/>
              <a:gd name="connsiteX37" fmla="*/ 357855 w 715890"/>
              <a:gd name="connsiteY37" fmla="*/ 712448 h 712448"/>
              <a:gd name="connsiteX38" fmla="*/ 116506 w 715890"/>
              <a:gd name="connsiteY38" fmla="*/ 712448 h 712448"/>
              <a:gd name="connsiteX39" fmla="*/ 544 w 715890"/>
              <a:gd name="connsiteY39" fmla="*/ 597210 h 712448"/>
              <a:gd name="connsiteX40" fmla="*/ 544 w 715890"/>
              <a:gd name="connsiteY40" fmla="*/ 115239 h 712448"/>
              <a:gd name="connsiteX41" fmla="*/ 116506 w 715890"/>
              <a:gd name="connsiteY41" fmla="*/ 0 h 71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5890" h="712448">
                <a:moveTo>
                  <a:pt x="357946" y="250217"/>
                </a:moveTo>
                <a:cubicBezTo>
                  <a:pt x="416495" y="250217"/>
                  <a:pt x="463953" y="297675"/>
                  <a:pt x="463953" y="356225"/>
                </a:cubicBezTo>
                <a:cubicBezTo>
                  <a:pt x="463953" y="414774"/>
                  <a:pt x="416495" y="462232"/>
                  <a:pt x="357946" y="462232"/>
                </a:cubicBezTo>
                <a:cubicBezTo>
                  <a:pt x="299396" y="462232"/>
                  <a:pt x="251938" y="414774"/>
                  <a:pt x="251938" y="356225"/>
                </a:cubicBezTo>
                <a:cubicBezTo>
                  <a:pt x="251938" y="297675"/>
                  <a:pt x="299396" y="250217"/>
                  <a:pt x="357946" y="250217"/>
                </a:cubicBezTo>
                <a:close/>
                <a:moveTo>
                  <a:pt x="357946" y="211987"/>
                </a:moveTo>
                <a:cubicBezTo>
                  <a:pt x="278280" y="211987"/>
                  <a:pt x="213708" y="276559"/>
                  <a:pt x="213708" y="356225"/>
                </a:cubicBezTo>
                <a:cubicBezTo>
                  <a:pt x="213708" y="435890"/>
                  <a:pt x="278280" y="500462"/>
                  <a:pt x="357946" y="500462"/>
                </a:cubicBezTo>
                <a:cubicBezTo>
                  <a:pt x="437612" y="500462"/>
                  <a:pt x="502183" y="435890"/>
                  <a:pt x="502183" y="356225"/>
                </a:cubicBezTo>
                <a:cubicBezTo>
                  <a:pt x="502183" y="276559"/>
                  <a:pt x="437592" y="211987"/>
                  <a:pt x="357946" y="211987"/>
                </a:cubicBezTo>
                <a:close/>
                <a:moveTo>
                  <a:pt x="492301" y="185899"/>
                </a:moveTo>
                <a:cubicBezTo>
                  <a:pt x="474238" y="191368"/>
                  <a:pt x="464030" y="210444"/>
                  <a:pt x="469499" y="228506"/>
                </a:cubicBezTo>
                <a:cubicBezTo>
                  <a:pt x="474968" y="246569"/>
                  <a:pt x="494043" y="256777"/>
                  <a:pt x="512106" y="251308"/>
                </a:cubicBezTo>
                <a:cubicBezTo>
                  <a:pt x="530168" y="245839"/>
                  <a:pt x="540377" y="226764"/>
                  <a:pt x="534908" y="208701"/>
                </a:cubicBezTo>
                <a:cubicBezTo>
                  <a:pt x="529438" y="190639"/>
                  <a:pt x="510362" y="180430"/>
                  <a:pt x="492301" y="185899"/>
                </a:cubicBezTo>
                <a:close/>
                <a:moveTo>
                  <a:pt x="252385" y="142889"/>
                </a:moveTo>
                <a:lnTo>
                  <a:pt x="463486" y="142889"/>
                </a:lnTo>
                <a:cubicBezTo>
                  <a:pt x="529069" y="142889"/>
                  <a:pt x="582256" y="196058"/>
                  <a:pt x="582256" y="261659"/>
                </a:cubicBezTo>
                <a:lnTo>
                  <a:pt x="582256" y="450809"/>
                </a:lnTo>
                <a:cubicBezTo>
                  <a:pt x="582256" y="516392"/>
                  <a:pt x="529088" y="569580"/>
                  <a:pt x="463486" y="569580"/>
                </a:cubicBezTo>
                <a:lnTo>
                  <a:pt x="252385" y="569580"/>
                </a:lnTo>
                <a:cubicBezTo>
                  <a:pt x="186803" y="569580"/>
                  <a:pt x="133615" y="516411"/>
                  <a:pt x="133615" y="450809"/>
                </a:cubicBezTo>
                <a:lnTo>
                  <a:pt x="133615" y="261659"/>
                </a:lnTo>
                <a:cubicBezTo>
                  <a:pt x="133615" y="196077"/>
                  <a:pt x="186784" y="142889"/>
                  <a:pt x="252385" y="142889"/>
                </a:cubicBezTo>
                <a:close/>
                <a:moveTo>
                  <a:pt x="244479" y="104775"/>
                </a:moveTo>
                <a:cubicBezTo>
                  <a:pt x="162404" y="104775"/>
                  <a:pt x="95870" y="171309"/>
                  <a:pt x="95870" y="253384"/>
                </a:cubicBezTo>
                <a:lnTo>
                  <a:pt x="95870" y="459066"/>
                </a:lnTo>
                <a:cubicBezTo>
                  <a:pt x="95870" y="541141"/>
                  <a:pt x="162404" y="607674"/>
                  <a:pt x="244479" y="607674"/>
                </a:cubicBezTo>
                <a:lnTo>
                  <a:pt x="471412" y="607674"/>
                </a:lnTo>
                <a:cubicBezTo>
                  <a:pt x="553487" y="607674"/>
                  <a:pt x="620021" y="541141"/>
                  <a:pt x="620021" y="459066"/>
                </a:cubicBezTo>
                <a:lnTo>
                  <a:pt x="620021" y="253384"/>
                </a:lnTo>
                <a:cubicBezTo>
                  <a:pt x="620021" y="171309"/>
                  <a:pt x="553487" y="104775"/>
                  <a:pt x="471412" y="104775"/>
                </a:cubicBezTo>
                <a:close/>
                <a:moveTo>
                  <a:pt x="116506" y="0"/>
                </a:moveTo>
                <a:cubicBezTo>
                  <a:pt x="278130" y="0"/>
                  <a:pt x="439029" y="0"/>
                  <a:pt x="600652" y="0"/>
                </a:cubicBezTo>
                <a:cubicBezTo>
                  <a:pt x="668055" y="0"/>
                  <a:pt x="715166" y="46385"/>
                  <a:pt x="715166" y="113789"/>
                </a:cubicBezTo>
                <a:cubicBezTo>
                  <a:pt x="715166" y="274688"/>
                  <a:pt x="715166" y="435587"/>
                  <a:pt x="715890" y="596485"/>
                </a:cubicBezTo>
                <a:cubicBezTo>
                  <a:pt x="715166" y="666787"/>
                  <a:pt x="668780" y="712448"/>
                  <a:pt x="599203" y="712448"/>
                </a:cubicBezTo>
                <a:cubicBezTo>
                  <a:pt x="518753" y="712448"/>
                  <a:pt x="438304" y="712448"/>
                  <a:pt x="357855" y="712448"/>
                </a:cubicBezTo>
                <a:cubicBezTo>
                  <a:pt x="277406" y="712448"/>
                  <a:pt x="196956" y="712448"/>
                  <a:pt x="116506" y="712448"/>
                </a:cubicBezTo>
                <a:cubicBezTo>
                  <a:pt x="47654" y="711723"/>
                  <a:pt x="544" y="665338"/>
                  <a:pt x="544" y="597210"/>
                </a:cubicBezTo>
                <a:cubicBezTo>
                  <a:pt x="-181" y="437036"/>
                  <a:pt x="-181" y="276137"/>
                  <a:pt x="544" y="115239"/>
                </a:cubicBezTo>
                <a:cubicBezTo>
                  <a:pt x="1269" y="46385"/>
                  <a:pt x="47654" y="0"/>
                  <a:pt x="116506" y="0"/>
                </a:cubicBezTo>
                <a:close/>
              </a:path>
            </a:pathLst>
          </a:custGeom>
          <a:gradFill>
            <a:gsLst>
              <a:gs pos="0">
                <a:srgbClr val="A83A96"/>
              </a:gs>
              <a:gs pos="76000">
                <a:srgbClr val="F78428"/>
              </a:gs>
              <a:gs pos="30000">
                <a:srgbClr val="A83A96"/>
              </a:gs>
              <a:gs pos="100000">
                <a:srgbClr val="F78428"/>
              </a:gs>
            </a:gsLst>
            <a:lin ang="7200000" scaled="0"/>
          </a:gra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 name="مربع نص 1">
            <a:extLst>
              <a:ext uri="{FF2B5EF4-FFF2-40B4-BE49-F238E27FC236}">
                <a16:creationId xmlns:a16="http://schemas.microsoft.com/office/drawing/2014/main" id="{F8B7C865-BFDB-B0A2-4732-863FE29C71D6}"/>
              </a:ext>
            </a:extLst>
          </p:cNvPr>
          <p:cNvSpPr txBox="1"/>
          <p:nvPr/>
        </p:nvSpPr>
        <p:spPr>
          <a:xfrm>
            <a:off x="2812473" y="5334000"/>
            <a:ext cx="8742603" cy="923330"/>
          </a:xfrm>
          <a:prstGeom prst="rect">
            <a:avLst/>
          </a:prstGeom>
          <a:noFill/>
        </p:spPr>
        <p:txBody>
          <a:bodyPr wrap="square" rtlCol="1">
            <a:spAutoFit/>
          </a:bodyPr>
          <a:lstStyle/>
          <a:p>
            <a:pPr algn="ctr"/>
            <a:r>
              <a:rPr lang="ar-SA" sz="5400" b="1" dirty="0"/>
              <a:t>تطبيقات الفيس بوك</a:t>
            </a:r>
          </a:p>
        </p:txBody>
      </p:sp>
      <p:pic>
        <p:nvPicPr>
          <p:cNvPr id="4" name="صورة 3">
            <a:extLst>
              <a:ext uri="{FF2B5EF4-FFF2-40B4-BE49-F238E27FC236}">
                <a16:creationId xmlns:a16="http://schemas.microsoft.com/office/drawing/2014/main" id="{D1454B78-9DF5-6E35-BF0A-5BA670040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244807">
            <a:off x="10588770" y="1448997"/>
            <a:ext cx="712404" cy="71240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1" name="صورة 10">
            <a:extLst>
              <a:ext uri="{FF2B5EF4-FFF2-40B4-BE49-F238E27FC236}">
                <a16:creationId xmlns:a16="http://schemas.microsoft.com/office/drawing/2014/main" id="{81BA9337-A80E-0F15-D145-073811414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50409">
            <a:off x="9156723" y="2337130"/>
            <a:ext cx="814284" cy="81428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3" name="صورة 12">
            <a:extLst>
              <a:ext uri="{FF2B5EF4-FFF2-40B4-BE49-F238E27FC236}">
                <a16:creationId xmlns:a16="http://schemas.microsoft.com/office/drawing/2014/main" id="{D99C7A81-9AB2-B95A-196A-ED6425054A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25758">
            <a:off x="7571266" y="3234015"/>
            <a:ext cx="787198" cy="78719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7" name="صورة 16">
            <a:extLst>
              <a:ext uri="{FF2B5EF4-FFF2-40B4-BE49-F238E27FC236}">
                <a16:creationId xmlns:a16="http://schemas.microsoft.com/office/drawing/2014/main" id="{0B6A02C0-CB44-696E-2B1A-F5064FAE45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8173">
            <a:off x="2743008" y="840335"/>
            <a:ext cx="656878" cy="65687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8" name="صورة 27">
            <a:extLst>
              <a:ext uri="{FF2B5EF4-FFF2-40B4-BE49-F238E27FC236}">
                <a16:creationId xmlns:a16="http://schemas.microsoft.com/office/drawing/2014/main" id="{74B32BA6-B804-F886-FF69-577961355E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463708">
            <a:off x="10412683" y="3486536"/>
            <a:ext cx="787198" cy="78719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4201278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عنصر نائب للصورة 3">
            <a:extLst>
              <a:ext uri="{FF2B5EF4-FFF2-40B4-BE49-F238E27FC236}">
                <a16:creationId xmlns:a16="http://schemas.microsoft.com/office/drawing/2014/main" id="{93EAEA37-16E7-93E6-68D4-4B178DFDDCB9}"/>
              </a:ext>
            </a:extLst>
          </p:cNvPr>
          <p:cNvPicPr>
            <a:picLocks noGrp="1" noChangeAspect="1"/>
          </p:cNvPicPr>
          <p:nvPr>
            <p:ph type="pic" idx="16"/>
          </p:nvPr>
        </p:nvPicPr>
        <p:blipFill rotWithShape="1">
          <a:blip r:embed="rId2">
            <a:extLst>
              <a:ext uri="{28A0092B-C50C-407E-A947-70E740481C1C}">
                <a14:useLocalDpi xmlns:a14="http://schemas.microsoft.com/office/drawing/2010/main" val="0"/>
              </a:ext>
            </a:extLst>
          </a:blip>
          <a:srcRect l="-13554" t="-3626" r="-54471" b="-937"/>
          <a:stretch/>
        </p:blipFill>
        <p:spPr>
          <a:xfrm>
            <a:off x="0" y="0"/>
            <a:ext cx="5913468" cy="6858000"/>
          </a:xfrm>
          <a:solidFill>
            <a:schemeClr val="bg1">
              <a:lumMod val="75000"/>
            </a:schemeClr>
          </a:solidFill>
        </p:spPr>
      </p:pic>
      <p:sp>
        <p:nvSpPr>
          <p:cNvPr id="2" name="مستطيل 1">
            <a:extLst>
              <a:ext uri="{FF2B5EF4-FFF2-40B4-BE49-F238E27FC236}">
                <a16:creationId xmlns:a16="http://schemas.microsoft.com/office/drawing/2014/main" id="{6D4DCF1E-A340-7C47-3C76-6D063C200E14}"/>
              </a:ext>
            </a:extLst>
          </p:cNvPr>
          <p:cNvSpPr/>
          <p:nvPr/>
        </p:nvSpPr>
        <p:spPr>
          <a:xfrm>
            <a:off x="6096000" y="1972841"/>
            <a:ext cx="5913468" cy="4352478"/>
          </a:xfrm>
          <a:prstGeom prst="rect">
            <a:avLst/>
          </a:prstGeom>
          <a:solidFill>
            <a:schemeClr val="bg2">
              <a:lumMod val="90000"/>
            </a:schemeClr>
          </a:solidFill>
        </p:spPr>
        <p:style>
          <a:lnRef idx="1">
            <a:schemeClr val="accent4"/>
          </a:lnRef>
          <a:fillRef idx="2">
            <a:schemeClr val="accent4"/>
          </a:fillRef>
          <a:effectRef idx="1">
            <a:schemeClr val="accent4"/>
          </a:effectRef>
          <a:fontRef idx="minor">
            <a:schemeClr val="dk1"/>
          </a:fontRef>
        </p:style>
        <p:txBody>
          <a:bodyPr rtlCol="1" anchor="ctr"/>
          <a:lstStyle/>
          <a:p>
            <a:pPr algn="ctr"/>
            <a:r>
              <a:rPr lang="ar-SA" sz="2800" b="1" dirty="0">
                <a:solidFill>
                  <a:schemeClr val="tx1"/>
                </a:solidFill>
              </a:rPr>
              <a:t>اذكر التطبيقات التابعة لشركة فيس بوك(</a:t>
            </a:r>
            <a:r>
              <a:rPr lang="en-US" sz="2800" b="1" dirty="0">
                <a:solidFill>
                  <a:schemeClr val="tx1"/>
                </a:solidFill>
              </a:rPr>
              <a:t>(</a:t>
            </a:r>
            <a:r>
              <a:rPr lang="en-US" sz="2800" b="1" i="0" dirty="0">
                <a:solidFill>
                  <a:schemeClr val="tx1"/>
                </a:solidFill>
                <a:effectLst/>
                <a:latin typeface="Helvetica Neue"/>
              </a:rPr>
              <a:t>Meta</a:t>
            </a:r>
            <a:r>
              <a:rPr lang="ar-SA" sz="2800" b="1" dirty="0">
                <a:solidFill>
                  <a:schemeClr val="tx1"/>
                </a:solidFill>
              </a:rPr>
              <a:t>؟</a:t>
            </a:r>
          </a:p>
        </p:txBody>
      </p:sp>
      <p:sp>
        <p:nvSpPr>
          <p:cNvPr id="3" name="Text Placeholder 1">
            <a:extLst>
              <a:ext uri="{FF2B5EF4-FFF2-40B4-BE49-F238E27FC236}">
                <a16:creationId xmlns:a16="http://schemas.microsoft.com/office/drawing/2014/main" id="{B67DB42C-D025-9E9C-2A8D-BB08713F934B}"/>
              </a:ext>
            </a:extLst>
          </p:cNvPr>
          <p:cNvSpPr txBox="1">
            <a:spLocks/>
          </p:cNvSpPr>
          <p:nvPr/>
        </p:nvSpPr>
        <p:spPr>
          <a:xfrm>
            <a:off x="6387898" y="958179"/>
            <a:ext cx="5329671" cy="839868"/>
          </a:xfrm>
          <a:prstGeom prst="rect">
            <a:avLst/>
          </a:prstGeom>
          <a:solidFill>
            <a:srgbClr val="79BFCD">
              <a:lumMod val="60000"/>
              <a:lumOff val="40000"/>
            </a:srgbClr>
          </a:solidFill>
          <a:scene3d>
            <a:camera prst="orthographicFront"/>
            <a:lightRig rig="threePt" dir="t"/>
          </a:scene3d>
          <a:sp3d>
            <a:bevelT w="101600" prst="riblet"/>
          </a:sp3d>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ar-SA" sz="4400" dirty="0">
                <a:solidFill>
                  <a:prstClr val="black">
                    <a:lumMod val="85000"/>
                    <a:lumOff val="15000"/>
                  </a:prstClr>
                </a:solidFill>
                <a:latin typeface="Tajawal ExtraBold" panose="00000800000000000000" pitchFamily="2" charset="-78"/>
                <a:cs typeface="Tajawal ExtraBold" panose="00000800000000000000" pitchFamily="2" charset="-78"/>
              </a:rPr>
              <a:t>سؤال</a:t>
            </a:r>
            <a:endParaRPr kumimoji="0" lang="en-US" sz="4400" b="0" i="0" u="none" strike="noStrike" kern="1200" cap="none" spc="0" normalizeH="0" baseline="0" noProof="0" dirty="0">
              <a:ln>
                <a:noFill/>
              </a:ln>
              <a:solidFill>
                <a:prstClr val="black">
                  <a:lumMod val="85000"/>
                  <a:lumOff val="15000"/>
                </a:prstClr>
              </a:solidFill>
              <a:effectLst/>
              <a:uLnTx/>
              <a:uFillTx/>
              <a:latin typeface="Tajawal ExtraBold" panose="00000800000000000000" pitchFamily="2" charset="-78"/>
              <a:cs typeface="Tajawal ExtraBold" panose="00000800000000000000" pitchFamily="2" charset="-78"/>
            </a:endParaRPr>
          </a:p>
        </p:txBody>
      </p:sp>
    </p:spTree>
    <p:extLst>
      <p:ext uri="{BB962C8B-B14F-4D97-AF65-F5344CB8AC3E}">
        <p14:creationId xmlns:p14="http://schemas.microsoft.com/office/powerpoint/2010/main" val="1860361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ar-SA" dirty="0">
                <a:latin typeface="Tajawal ExtraBold" panose="00000800000000000000" pitchFamily="2" charset="-78"/>
                <a:cs typeface="Tajawal ExtraBold" panose="00000800000000000000" pitchFamily="2" charset="-78"/>
              </a:rPr>
              <a:t>تطبيقات فيس بوك</a:t>
            </a:r>
            <a:endParaRPr lang="en-US" dirty="0">
              <a:latin typeface="Tajawal ExtraBold" panose="00000800000000000000" pitchFamily="2" charset="-78"/>
              <a:cs typeface="Tajawal ExtraBold" panose="00000800000000000000" pitchFamily="2" charset="-78"/>
            </a:endParaRPr>
          </a:p>
        </p:txBody>
      </p:sp>
      <p:sp>
        <p:nvSpPr>
          <p:cNvPr id="4" name="직사각형 113">
            <a:extLst>
              <a:ext uri="{FF2B5EF4-FFF2-40B4-BE49-F238E27FC236}">
                <a16:creationId xmlns:a16="http://schemas.microsoft.com/office/drawing/2014/main" id="{485F068B-7110-4785-9F90-418F6B9E7F74}"/>
              </a:ext>
            </a:extLst>
          </p:cNvPr>
          <p:cNvSpPr>
            <a:spLocks noChangeArrowheads="1"/>
          </p:cNvSpPr>
          <p:nvPr/>
        </p:nvSpPr>
        <p:spPr bwMode="auto">
          <a:xfrm>
            <a:off x="3429946" y="3520745"/>
            <a:ext cx="2901581" cy="528097"/>
          </a:xfrm>
          <a:prstGeom prst="roundRect">
            <a:avLst>
              <a:gd name="adj" fmla="val 50000"/>
            </a:avLst>
          </a:prstGeom>
          <a:solidFill>
            <a:schemeClr val="bg1">
              <a:lumMod val="65000"/>
            </a:schemeClr>
          </a:solidFill>
          <a:ln w="9525">
            <a:noFill/>
            <a:miter lim="800000"/>
            <a:headEnd/>
            <a:tailEnd/>
          </a:ln>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lnSpc>
                <a:spcPct val="107000"/>
              </a:lnSpc>
              <a:spcAft>
                <a:spcPts val="800"/>
              </a:spcAft>
            </a:pPr>
            <a:r>
              <a:rPr lang="en-US" sz="1800" b="1" dirty="0">
                <a:solidFill>
                  <a:srgbClr val="2C2F34"/>
                </a:solidFill>
                <a:effectLst/>
                <a:latin typeface="Noto Sans Kufi Arabic"/>
                <a:ea typeface="Calibri" panose="020F0502020204030204" pitchFamily="34" charset="0"/>
                <a:cs typeface="Arial" panose="020B0604020202020204" pitchFamily="34" charset="0"/>
              </a:rPr>
              <a:t>Instagram</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직사각형 113">
            <a:extLst>
              <a:ext uri="{FF2B5EF4-FFF2-40B4-BE49-F238E27FC236}">
                <a16:creationId xmlns:a16="http://schemas.microsoft.com/office/drawing/2014/main" id="{00369C09-5211-4241-B3AE-98AE89D92974}"/>
              </a:ext>
            </a:extLst>
          </p:cNvPr>
          <p:cNvSpPr>
            <a:spLocks noChangeArrowheads="1"/>
          </p:cNvSpPr>
          <p:nvPr/>
        </p:nvSpPr>
        <p:spPr bwMode="auto">
          <a:xfrm>
            <a:off x="6619161" y="3520745"/>
            <a:ext cx="2383311" cy="528097"/>
          </a:xfrm>
          <a:prstGeom prst="roundRect">
            <a:avLst>
              <a:gd name="adj" fmla="val 50000"/>
            </a:avLst>
          </a:prstGeom>
          <a:solidFill>
            <a:srgbClr val="00B050"/>
          </a:solidFill>
          <a:ln w="9525">
            <a:solidFill>
              <a:srgbClr val="00B050"/>
            </a:solidFill>
            <a:miter lim="800000"/>
            <a:headEnd/>
            <a:tailEnd/>
          </a:ln>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lnSpc>
                <a:spcPct val="107000"/>
              </a:lnSpc>
              <a:spcAft>
                <a:spcPts val="800"/>
              </a:spcAft>
            </a:pPr>
            <a:r>
              <a:rPr lang="en-US" b="1" i="0" dirty="0">
                <a:effectLst/>
                <a:latin typeface="Helvetica Neue"/>
              </a:rPr>
              <a:t>WhatsApp </a:t>
            </a:r>
            <a:endParaRPr lang="en-US" sz="1800" b="1" dirty="0">
              <a:effectLst/>
              <a:latin typeface="Calibri" panose="020F0502020204030204" pitchFamily="34" charset="0"/>
              <a:ea typeface="Calibri" panose="020F0502020204030204" pitchFamily="34" charset="0"/>
            </a:endParaRPr>
          </a:p>
        </p:txBody>
      </p:sp>
      <p:sp>
        <p:nvSpPr>
          <p:cNvPr id="6" name="직사각형 113">
            <a:extLst>
              <a:ext uri="{FF2B5EF4-FFF2-40B4-BE49-F238E27FC236}">
                <a16:creationId xmlns:a16="http://schemas.microsoft.com/office/drawing/2014/main" id="{5AA05146-66EE-4A4B-8177-FD1C11B0BC4D}"/>
              </a:ext>
            </a:extLst>
          </p:cNvPr>
          <p:cNvSpPr>
            <a:spLocks noChangeArrowheads="1"/>
          </p:cNvSpPr>
          <p:nvPr/>
        </p:nvSpPr>
        <p:spPr bwMode="auto">
          <a:xfrm>
            <a:off x="9290106" y="3607401"/>
            <a:ext cx="2606620" cy="432792"/>
          </a:xfrm>
          <a:prstGeom prst="roundRect">
            <a:avLst>
              <a:gd name="adj" fmla="val 50000"/>
            </a:avLst>
          </a:prstGeom>
          <a:solidFill>
            <a:schemeClr val="accent1">
              <a:lumMod val="60000"/>
              <a:lumOff val="40000"/>
            </a:schemeClr>
          </a:solidFill>
          <a:ln w="9525">
            <a:noFill/>
            <a:miter lim="800000"/>
            <a:headEnd/>
            <a:tailEnd/>
          </a:ln>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Arial"/>
                <a:cs typeface="Arial" charset="0"/>
              </a:rPr>
              <a:t>Facebook Messenger</a:t>
            </a:r>
          </a:p>
        </p:txBody>
      </p:sp>
      <p:sp>
        <p:nvSpPr>
          <p:cNvPr id="14" name="Graphic 5">
            <a:extLst>
              <a:ext uri="{FF2B5EF4-FFF2-40B4-BE49-F238E27FC236}">
                <a16:creationId xmlns:a16="http://schemas.microsoft.com/office/drawing/2014/main" id="{8FE8905D-81A1-491F-B8DA-9D38F8ECD60A}"/>
              </a:ext>
            </a:extLst>
          </p:cNvPr>
          <p:cNvSpPr/>
          <p:nvPr/>
        </p:nvSpPr>
        <p:spPr>
          <a:xfrm>
            <a:off x="7020135" y="1665301"/>
            <a:ext cx="1539632" cy="1616527"/>
          </a:xfrm>
          <a:custGeom>
            <a:avLst/>
            <a:gdLst>
              <a:gd name="connsiteX0" fmla="*/ 1539429 w 1539632"/>
              <a:gd name="connsiteY0" fmla="*/ 774261 h 1616527"/>
              <a:gd name="connsiteX1" fmla="*/ 1526623 w 1539632"/>
              <a:gd name="connsiteY1" fmla="*/ 688455 h 1616527"/>
              <a:gd name="connsiteX2" fmla="*/ 1525040 w 1539632"/>
              <a:gd name="connsiteY2" fmla="*/ 680223 h 1616527"/>
              <a:gd name="connsiteX3" fmla="*/ 1447677 w 1539632"/>
              <a:gd name="connsiteY3" fmla="*/ 493342 h 1616527"/>
              <a:gd name="connsiteX4" fmla="*/ 1405038 w 1539632"/>
              <a:gd name="connsiteY4" fmla="*/ 427307 h 1616527"/>
              <a:gd name="connsiteX5" fmla="*/ 1401344 w 1539632"/>
              <a:gd name="connsiteY5" fmla="*/ 422206 h 1616527"/>
              <a:gd name="connsiteX6" fmla="*/ 1372848 w 1539632"/>
              <a:gd name="connsiteY6" fmla="*/ 387096 h 1616527"/>
              <a:gd name="connsiteX7" fmla="*/ 1372848 w 1539632"/>
              <a:gd name="connsiteY7" fmla="*/ 387096 h 1616527"/>
              <a:gd name="connsiteX8" fmla="*/ 1366797 w 1539632"/>
              <a:gd name="connsiteY8" fmla="*/ 379180 h 1616527"/>
              <a:gd name="connsiteX9" fmla="*/ 1337772 w 1539632"/>
              <a:gd name="connsiteY9" fmla="*/ 347130 h 1616527"/>
              <a:gd name="connsiteX10" fmla="*/ 1312372 w 1539632"/>
              <a:gd name="connsiteY10" fmla="*/ 321378 h 1616527"/>
              <a:gd name="connsiteX11" fmla="*/ 1151454 w 1539632"/>
              <a:gd name="connsiteY11" fmla="*/ 214006 h 1616527"/>
              <a:gd name="connsiteX12" fmla="*/ 990678 w 1539632"/>
              <a:gd name="connsiteY12" fmla="*/ 153917 h 1616527"/>
              <a:gd name="connsiteX13" fmla="*/ 849567 w 1539632"/>
              <a:gd name="connsiteY13" fmla="*/ 145297 h 1616527"/>
              <a:gd name="connsiteX14" fmla="*/ 674190 w 1539632"/>
              <a:gd name="connsiteY14" fmla="*/ 170346 h 1616527"/>
              <a:gd name="connsiteX15" fmla="*/ 664164 w 1539632"/>
              <a:gd name="connsiteY15" fmla="*/ 170909 h 1616527"/>
              <a:gd name="connsiteX16" fmla="*/ 990642 w 1539632"/>
              <a:gd name="connsiteY16" fmla="*/ 151559 h 1616527"/>
              <a:gd name="connsiteX17" fmla="*/ 1085033 w 1539632"/>
              <a:gd name="connsiteY17" fmla="*/ 172598 h 1616527"/>
              <a:gd name="connsiteX18" fmla="*/ 1153389 w 1539632"/>
              <a:gd name="connsiteY18" fmla="*/ 197787 h 1616527"/>
              <a:gd name="connsiteX19" fmla="*/ 1153882 w 1539632"/>
              <a:gd name="connsiteY19" fmla="*/ 196978 h 1616527"/>
              <a:gd name="connsiteX20" fmla="*/ 1134180 w 1539632"/>
              <a:gd name="connsiteY20" fmla="*/ 180900 h 1616527"/>
              <a:gd name="connsiteX21" fmla="*/ 1154726 w 1539632"/>
              <a:gd name="connsiteY21" fmla="*/ 188183 h 1616527"/>
              <a:gd name="connsiteX22" fmla="*/ 1346216 w 1539632"/>
              <a:gd name="connsiteY22" fmla="*/ 307939 h 1616527"/>
              <a:gd name="connsiteX23" fmla="*/ 1364299 w 1539632"/>
              <a:gd name="connsiteY23" fmla="*/ 315291 h 1616527"/>
              <a:gd name="connsiteX24" fmla="*/ 1364228 w 1539632"/>
              <a:gd name="connsiteY24" fmla="*/ 315221 h 1616527"/>
              <a:gd name="connsiteX25" fmla="*/ 1286232 w 1539632"/>
              <a:gd name="connsiteY25" fmla="*/ 246759 h 1616527"/>
              <a:gd name="connsiteX26" fmla="*/ 1286232 w 1539632"/>
              <a:gd name="connsiteY26" fmla="*/ 246759 h 1616527"/>
              <a:gd name="connsiteX27" fmla="*/ 1286232 w 1539632"/>
              <a:gd name="connsiteY27" fmla="*/ 246759 h 1616527"/>
              <a:gd name="connsiteX28" fmla="*/ 1286232 w 1539632"/>
              <a:gd name="connsiteY28" fmla="*/ 246759 h 1616527"/>
              <a:gd name="connsiteX29" fmla="*/ 1286232 w 1539632"/>
              <a:gd name="connsiteY29" fmla="*/ 246759 h 1616527"/>
              <a:gd name="connsiteX30" fmla="*/ 1162220 w 1539632"/>
              <a:gd name="connsiteY30" fmla="*/ 169150 h 1616527"/>
              <a:gd name="connsiteX31" fmla="*/ 1162220 w 1539632"/>
              <a:gd name="connsiteY31" fmla="*/ 169150 h 1616527"/>
              <a:gd name="connsiteX32" fmla="*/ 1160179 w 1539632"/>
              <a:gd name="connsiteY32" fmla="*/ 168270 h 1616527"/>
              <a:gd name="connsiteX33" fmla="*/ 1099738 w 1539632"/>
              <a:gd name="connsiteY33" fmla="*/ 140407 h 1616527"/>
              <a:gd name="connsiteX34" fmla="*/ 1085068 w 1539632"/>
              <a:gd name="connsiteY34" fmla="*/ 134462 h 1616527"/>
              <a:gd name="connsiteX35" fmla="*/ 1076871 w 1539632"/>
              <a:gd name="connsiteY35" fmla="*/ 131401 h 1616527"/>
              <a:gd name="connsiteX36" fmla="*/ 1070749 w 1539632"/>
              <a:gd name="connsiteY36" fmla="*/ 129607 h 1616527"/>
              <a:gd name="connsiteX37" fmla="*/ 1006790 w 1539632"/>
              <a:gd name="connsiteY37" fmla="*/ 108393 h 1616527"/>
              <a:gd name="connsiteX38" fmla="*/ 994266 w 1539632"/>
              <a:gd name="connsiteY38" fmla="*/ 98085 h 1616527"/>
              <a:gd name="connsiteX39" fmla="*/ 1004750 w 1539632"/>
              <a:gd name="connsiteY39" fmla="*/ 85912 h 1616527"/>
              <a:gd name="connsiteX40" fmla="*/ 1068568 w 1539632"/>
              <a:gd name="connsiteY40" fmla="*/ 74865 h 1616527"/>
              <a:gd name="connsiteX41" fmla="*/ 1026351 w 1539632"/>
              <a:gd name="connsiteY41" fmla="*/ 58119 h 1616527"/>
              <a:gd name="connsiteX42" fmla="*/ 1027195 w 1539632"/>
              <a:gd name="connsiteY42" fmla="*/ 55375 h 1616527"/>
              <a:gd name="connsiteX43" fmla="*/ 1094109 w 1539632"/>
              <a:gd name="connsiteY43" fmla="*/ 74865 h 1616527"/>
              <a:gd name="connsiteX44" fmla="*/ 1108639 w 1539632"/>
              <a:gd name="connsiteY44" fmla="*/ 79685 h 1616527"/>
              <a:gd name="connsiteX45" fmla="*/ 1120741 w 1539632"/>
              <a:gd name="connsiteY45" fmla="*/ 82288 h 1616527"/>
              <a:gd name="connsiteX46" fmla="*/ 990396 w 1539632"/>
              <a:gd name="connsiteY46" fmla="*/ 31311 h 1616527"/>
              <a:gd name="connsiteX47" fmla="*/ 1160531 w 1539632"/>
              <a:gd name="connsiteY47" fmla="*/ 78911 h 1616527"/>
              <a:gd name="connsiteX48" fmla="*/ 1160531 w 1539632"/>
              <a:gd name="connsiteY48" fmla="*/ 78911 h 1616527"/>
              <a:gd name="connsiteX49" fmla="*/ 1165808 w 1539632"/>
              <a:gd name="connsiteY49" fmla="*/ 80494 h 1616527"/>
              <a:gd name="connsiteX50" fmla="*/ 1211930 w 1539632"/>
              <a:gd name="connsiteY50" fmla="*/ 100336 h 1616527"/>
              <a:gd name="connsiteX51" fmla="*/ 1215061 w 1539632"/>
              <a:gd name="connsiteY51" fmla="*/ 102025 h 1616527"/>
              <a:gd name="connsiteX52" fmla="*/ 1242784 w 1539632"/>
              <a:gd name="connsiteY52" fmla="*/ 110855 h 1616527"/>
              <a:gd name="connsiteX53" fmla="*/ 1242784 w 1539632"/>
              <a:gd name="connsiteY53" fmla="*/ 110855 h 1616527"/>
              <a:gd name="connsiteX54" fmla="*/ 1242784 w 1539632"/>
              <a:gd name="connsiteY54" fmla="*/ 110855 h 1616527"/>
              <a:gd name="connsiteX55" fmla="*/ 1229310 w 1539632"/>
              <a:gd name="connsiteY55" fmla="*/ 101990 h 1616527"/>
              <a:gd name="connsiteX56" fmla="*/ 1188957 w 1539632"/>
              <a:gd name="connsiteY56" fmla="*/ 79333 h 1616527"/>
              <a:gd name="connsiteX57" fmla="*/ 1183187 w 1539632"/>
              <a:gd name="connsiteY57" fmla="*/ 76378 h 1616527"/>
              <a:gd name="connsiteX58" fmla="*/ 1168130 w 1539632"/>
              <a:gd name="connsiteY58" fmla="*/ 68603 h 1616527"/>
              <a:gd name="connsiteX59" fmla="*/ 1160214 w 1539632"/>
              <a:gd name="connsiteY59" fmla="*/ 64944 h 1616527"/>
              <a:gd name="connsiteX60" fmla="*/ 1160214 w 1539632"/>
              <a:gd name="connsiteY60" fmla="*/ 64944 h 1616527"/>
              <a:gd name="connsiteX61" fmla="*/ 1143890 w 1539632"/>
              <a:gd name="connsiteY61" fmla="*/ 62728 h 1616527"/>
              <a:gd name="connsiteX62" fmla="*/ 917994 w 1539632"/>
              <a:gd name="connsiteY62" fmla="*/ 5488 h 1616527"/>
              <a:gd name="connsiteX63" fmla="*/ 804852 w 1539632"/>
              <a:gd name="connsiteY63" fmla="*/ 352 h 1616527"/>
              <a:gd name="connsiteX64" fmla="*/ 472780 w 1539632"/>
              <a:gd name="connsiteY64" fmla="*/ 77011 h 1616527"/>
              <a:gd name="connsiteX65" fmla="*/ 315028 w 1539632"/>
              <a:gd name="connsiteY65" fmla="*/ 170522 h 1616527"/>
              <a:gd name="connsiteX66" fmla="*/ 275520 w 1539632"/>
              <a:gd name="connsiteY66" fmla="*/ 209925 h 1616527"/>
              <a:gd name="connsiteX67" fmla="*/ 151824 w 1539632"/>
              <a:gd name="connsiteY67" fmla="*/ 347588 h 1616527"/>
              <a:gd name="connsiteX68" fmla="*/ 105139 w 1539632"/>
              <a:gd name="connsiteY68" fmla="*/ 413024 h 1616527"/>
              <a:gd name="connsiteX69" fmla="*/ 97083 w 1539632"/>
              <a:gd name="connsiteY69" fmla="*/ 438776 h 1616527"/>
              <a:gd name="connsiteX70" fmla="*/ 59721 w 1539632"/>
              <a:gd name="connsiteY70" fmla="*/ 530528 h 1616527"/>
              <a:gd name="connsiteX71" fmla="*/ 15041 w 1539632"/>
              <a:gd name="connsiteY71" fmla="*/ 653204 h 1616527"/>
              <a:gd name="connsiteX72" fmla="*/ 10784 w 1539632"/>
              <a:gd name="connsiteY72" fmla="*/ 666854 h 1616527"/>
              <a:gd name="connsiteX73" fmla="*/ 124 w 1539632"/>
              <a:gd name="connsiteY73" fmla="*/ 723531 h 1616527"/>
              <a:gd name="connsiteX74" fmla="*/ 335 w 1539632"/>
              <a:gd name="connsiteY74" fmla="*/ 814016 h 1616527"/>
              <a:gd name="connsiteX75" fmla="*/ 335 w 1539632"/>
              <a:gd name="connsiteY75" fmla="*/ 814755 h 1616527"/>
              <a:gd name="connsiteX76" fmla="*/ 2622 w 1539632"/>
              <a:gd name="connsiteY76" fmla="*/ 837728 h 1616527"/>
              <a:gd name="connsiteX77" fmla="*/ 23871 w 1539632"/>
              <a:gd name="connsiteY77" fmla="*/ 845855 h 1616527"/>
              <a:gd name="connsiteX78" fmla="*/ 31752 w 1539632"/>
              <a:gd name="connsiteY78" fmla="*/ 874844 h 1616527"/>
              <a:gd name="connsiteX79" fmla="*/ 65139 w 1539632"/>
              <a:gd name="connsiteY79" fmla="*/ 1059790 h 1616527"/>
              <a:gd name="connsiteX80" fmla="*/ 212195 w 1539632"/>
              <a:gd name="connsiteY80" fmla="*/ 1325757 h 1616527"/>
              <a:gd name="connsiteX81" fmla="*/ 288783 w 1539632"/>
              <a:gd name="connsiteY81" fmla="*/ 1377508 h 1616527"/>
              <a:gd name="connsiteX82" fmla="*/ 297157 w 1539632"/>
              <a:gd name="connsiteY82" fmla="*/ 1390244 h 1616527"/>
              <a:gd name="connsiteX83" fmla="*/ 283893 w 1539632"/>
              <a:gd name="connsiteY83" fmla="*/ 1398687 h 1616527"/>
              <a:gd name="connsiteX84" fmla="*/ 247974 w 1539632"/>
              <a:gd name="connsiteY84" fmla="*/ 1385178 h 1616527"/>
              <a:gd name="connsiteX85" fmla="*/ 126424 w 1539632"/>
              <a:gd name="connsiteY85" fmla="*/ 1264718 h 1616527"/>
              <a:gd name="connsiteX86" fmla="*/ 39879 w 1539632"/>
              <a:gd name="connsiteY86" fmla="*/ 1076501 h 1616527"/>
              <a:gd name="connsiteX87" fmla="*/ 6562 w 1539632"/>
              <a:gd name="connsiteY87" fmla="*/ 934159 h 1616527"/>
              <a:gd name="connsiteX88" fmla="*/ 5437 w 1539632"/>
              <a:gd name="connsiteY88" fmla="*/ 925293 h 1616527"/>
              <a:gd name="connsiteX89" fmla="*/ 10327 w 1539632"/>
              <a:gd name="connsiteY89" fmla="*/ 964766 h 1616527"/>
              <a:gd name="connsiteX90" fmla="*/ 9025 w 1539632"/>
              <a:gd name="connsiteY90" fmla="*/ 981512 h 1616527"/>
              <a:gd name="connsiteX91" fmla="*/ 8145 w 1539632"/>
              <a:gd name="connsiteY91" fmla="*/ 982251 h 1616527"/>
              <a:gd name="connsiteX92" fmla="*/ 11241 w 1539632"/>
              <a:gd name="connsiteY92" fmla="*/ 996147 h 1616527"/>
              <a:gd name="connsiteX93" fmla="*/ 21972 w 1539632"/>
              <a:gd name="connsiteY93" fmla="*/ 1044978 h 1616527"/>
              <a:gd name="connsiteX94" fmla="*/ 18559 w 1539632"/>
              <a:gd name="connsiteY94" fmla="*/ 1048180 h 1616527"/>
              <a:gd name="connsiteX95" fmla="*/ 79950 w 1539632"/>
              <a:gd name="connsiteY95" fmla="*/ 1204172 h 1616527"/>
              <a:gd name="connsiteX96" fmla="*/ 227463 w 1539632"/>
              <a:gd name="connsiteY96" fmla="*/ 1404422 h 1616527"/>
              <a:gd name="connsiteX97" fmla="*/ 285336 w 1539632"/>
              <a:gd name="connsiteY97" fmla="*/ 1453710 h 1616527"/>
              <a:gd name="connsiteX98" fmla="*/ 295644 w 1539632"/>
              <a:gd name="connsiteY98" fmla="*/ 1466551 h 1616527"/>
              <a:gd name="connsiteX99" fmla="*/ 300991 w 1539632"/>
              <a:gd name="connsiteY99" fmla="*/ 1471054 h 1616527"/>
              <a:gd name="connsiteX100" fmla="*/ 338705 w 1539632"/>
              <a:gd name="connsiteY100" fmla="*/ 1495470 h 1616527"/>
              <a:gd name="connsiteX101" fmla="*/ 338705 w 1539632"/>
              <a:gd name="connsiteY101" fmla="*/ 1495470 h 1616527"/>
              <a:gd name="connsiteX102" fmla="*/ 355592 w 1539632"/>
              <a:gd name="connsiteY102" fmla="*/ 1505496 h 1616527"/>
              <a:gd name="connsiteX103" fmla="*/ 414168 w 1539632"/>
              <a:gd name="connsiteY103" fmla="*/ 1536033 h 1616527"/>
              <a:gd name="connsiteX104" fmla="*/ 414168 w 1539632"/>
              <a:gd name="connsiteY104" fmla="*/ 1536033 h 1616527"/>
              <a:gd name="connsiteX105" fmla="*/ 418777 w 1539632"/>
              <a:gd name="connsiteY105" fmla="*/ 1537792 h 1616527"/>
              <a:gd name="connsiteX106" fmla="*/ 447871 w 1539632"/>
              <a:gd name="connsiteY106" fmla="*/ 1550739 h 1616527"/>
              <a:gd name="connsiteX107" fmla="*/ 449279 w 1539632"/>
              <a:gd name="connsiteY107" fmla="*/ 1550704 h 1616527"/>
              <a:gd name="connsiteX108" fmla="*/ 450440 w 1539632"/>
              <a:gd name="connsiteY108" fmla="*/ 1551478 h 1616527"/>
              <a:gd name="connsiteX109" fmla="*/ 458953 w 1539632"/>
              <a:gd name="connsiteY109" fmla="*/ 1554539 h 1616527"/>
              <a:gd name="connsiteX110" fmla="*/ 464758 w 1539632"/>
              <a:gd name="connsiteY110" fmla="*/ 1557107 h 1616527"/>
              <a:gd name="connsiteX111" fmla="*/ 505076 w 1539632"/>
              <a:gd name="connsiteY111" fmla="*/ 1571003 h 1616527"/>
              <a:gd name="connsiteX112" fmla="*/ 516650 w 1539632"/>
              <a:gd name="connsiteY112" fmla="*/ 1574310 h 1616527"/>
              <a:gd name="connsiteX113" fmla="*/ 557003 w 1539632"/>
              <a:gd name="connsiteY113" fmla="*/ 1584653 h 1616527"/>
              <a:gd name="connsiteX114" fmla="*/ 557003 w 1539632"/>
              <a:gd name="connsiteY114" fmla="*/ 1584653 h 1616527"/>
              <a:gd name="connsiteX115" fmla="*/ 585077 w 1539632"/>
              <a:gd name="connsiteY115" fmla="*/ 1589895 h 1616527"/>
              <a:gd name="connsiteX116" fmla="*/ 657374 w 1539632"/>
              <a:gd name="connsiteY116" fmla="*/ 1600203 h 1616527"/>
              <a:gd name="connsiteX117" fmla="*/ 657374 w 1539632"/>
              <a:gd name="connsiteY117" fmla="*/ 1600203 h 1616527"/>
              <a:gd name="connsiteX118" fmla="*/ 663249 w 1539632"/>
              <a:gd name="connsiteY118" fmla="*/ 1600590 h 1616527"/>
              <a:gd name="connsiteX119" fmla="*/ 694912 w 1539632"/>
              <a:gd name="connsiteY119" fmla="*/ 1605234 h 1616527"/>
              <a:gd name="connsiteX120" fmla="*/ 694947 w 1539632"/>
              <a:gd name="connsiteY120" fmla="*/ 1605129 h 1616527"/>
              <a:gd name="connsiteX121" fmla="*/ 706240 w 1539632"/>
              <a:gd name="connsiteY121" fmla="*/ 1605938 h 1616527"/>
              <a:gd name="connsiteX122" fmla="*/ 738606 w 1539632"/>
              <a:gd name="connsiteY122" fmla="*/ 1608013 h 1616527"/>
              <a:gd name="connsiteX123" fmla="*/ 755177 w 1539632"/>
              <a:gd name="connsiteY123" fmla="*/ 1608787 h 1616527"/>
              <a:gd name="connsiteX124" fmla="*/ 783321 w 1539632"/>
              <a:gd name="connsiteY124" fmla="*/ 1609878 h 1616527"/>
              <a:gd name="connsiteX125" fmla="*/ 790182 w 1539632"/>
              <a:gd name="connsiteY125" fmla="*/ 1608999 h 1616527"/>
              <a:gd name="connsiteX126" fmla="*/ 795424 w 1539632"/>
              <a:gd name="connsiteY126" fmla="*/ 1616527 h 1616527"/>
              <a:gd name="connsiteX127" fmla="*/ 838591 w 1539632"/>
              <a:gd name="connsiteY127" fmla="*/ 1614874 h 1616527"/>
              <a:gd name="connsiteX128" fmla="*/ 857940 w 1539632"/>
              <a:gd name="connsiteY128" fmla="*/ 1613713 h 1616527"/>
              <a:gd name="connsiteX129" fmla="*/ 857940 w 1539632"/>
              <a:gd name="connsiteY129" fmla="*/ 1613713 h 1616527"/>
              <a:gd name="connsiteX130" fmla="*/ 881969 w 1539632"/>
              <a:gd name="connsiteY130" fmla="*/ 1610160 h 1616527"/>
              <a:gd name="connsiteX131" fmla="*/ 897941 w 1539632"/>
              <a:gd name="connsiteY131" fmla="*/ 1607837 h 1616527"/>
              <a:gd name="connsiteX132" fmla="*/ 897941 w 1539632"/>
              <a:gd name="connsiteY132" fmla="*/ 1607837 h 1616527"/>
              <a:gd name="connsiteX133" fmla="*/ 915285 w 1539632"/>
              <a:gd name="connsiteY133" fmla="*/ 1605129 h 1616527"/>
              <a:gd name="connsiteX134" fmla="*/ 1027301 w 1539632"/>
              <a:gd name="connsiteY134" fmla="*/ 1570651 h 1616527"/>
              <a:gd name="connsiteX135" fmla="*/ 1027301 w 1539632"/>
              <a:gd name="connsiteY135" fmla="*/ 1570651 h 1616527"/>
              <a:gd name="connsiteX136" fmla="*/ 1048022 w 1539632"/>
              <a:gd name="connsiteY136" fmla="*/ 1561891 h 1616527"/>
              <a:gd name="connsiteX137" fmla="*/ 1142729 w 1539632"/>
              <a:gd name="connsiteY137" fmla="*/ 1509964 h 1616527"/>
              <a:gd name="connsiteX138" fmla="*/ 1157013 w 1539632"/>
              <a:gd name="connsiteY138" fmla="*/ 1501064 h 1616527"/>
              <a:gd name="connsiteX139" fmla="*/ 1286267 w 1539632"/>
              <a:gd name="connsiteY139" fmla="*/ 1394677 h 1616527"/>
              <a:gd name="connsiteX140" fmla="*/ 1453623 w 1539632"/>
              <a:gd name="connsiteY140" fmla="*/ 1134092 h 1616527"/>
              <a:gd name="connsiteX141" fmla="*/ 1445461 w 1539632"/>
              <a:gd name="connsiteY141" fmla="*/ 1112631 h 1616527"/>
              <a:gd name="connsiteX142" fmla="*/ 1440536 w 1539632"/>
              <a:gd name="connsiteY142" fmla="*/ 1091663 h 1616527"/>
              <a:gd name="connsiteX143" fmla="*/ 1439762 w 1539632"/>
              <a:gd name="connsiteY143" fmla="*/ 1091734 h 1616527"/>
              <a:gd name="connsiteX144" fmla="*/ 1430755 w 1539632"/>
              <a:gd name="connsiteY144" fmla="*/ 1126211 h 1616527"/>
              <a:gd name="connsiteX145" fmla="*/ 1416120 w 1539632"/>
              <a:gd name="connsiteY145" fmla="*/ 1164875 h 1616527"/>
              <a:gd name="connsiteX146" fmla="*/ 1406481 w 1539632"/>
              <a:gd name="connsiteY146" fmla="*/ 1171313 h 1616527"/>
              <a:gd name="connsiteX147" fmla="*/ 1403983 w 1539632"/>
              <a:gd name="connsiteY147" fmla="*/ 1161075 h 1616527"/>
              <a:gd name="connsiteX148" fmla="*/ 1415170 w 1539632"/>
              <a:gd name="connsiteY148" fmla="*/ 1087477 h 1616527"/>
              <a:gd name="connsiteX149" fmla="*/ 1413200 w 1539632"/>
              <a:gd name="connsiteY149" fmla="*/ 1042832 h 1616527"/>
              <a:gd name="connsiteX150" fmla="*/ 1403807 w 1539632"/>
              <a:gd name="connsiteY150" fmla="*/ 1035515 h 1616527"/>
              <a:gd name="connsiteX151" fmla="*/ 1398846 w 1539632"/>
              <a:gd name="connsiteY151" fmla="*/ 1041918 h 1616527"/>
              <a:gd name="connsiteX152" fmla="*/ 1388855 w 1539632"/>
              <a:gd name="connsiteY152" fmla="*/ 1076747 h 1616527"/>
              <a:gd name="connsiteX153" fmla="*/ 1383894 w 1539632"/>
              <a:gd name="connsiteY153" fmla="*/ 1051944 h 1616527"/>
              <a:gd name="connsiteX154" fmla="*/ 1383894 w 1539632"/>
              <a:gd name="connsiteY154" fmla="*/ 1051944 h 1616527"/>
              <a:gd name="connsiteX155" fmla="*/ 1381960 w 1539632"/>
              <a:gd name="connsiteY155" fmla="*/ 1005646 h 1616527"/>
              <a:gd name="connsiteX156" fmla="*/ 1364721 w 1539632"/>
              <a:gd name="connsiteY156" fmla="*/ 1031997 h 1616527"/>
              <a:gd name="connsiteX157" fmla="*/ 1349980 w 1539632"/>
              <a:gd name="connsiteY157" fmla="*/ 1039525 h 1616527"/>
              <a:gd name="connsiteX158" fmla="*/ 1344316 w 1539632"/>
              <a:gd name="connsiteY158" fmla="*/ 1019543 h 1616527"/>
              <a:gd name="connsiteX159" fmla="*/ 1373762 w 1539632"/>
              <a:gd name="connsiteY159" fmla="*/ 940315 h 1616527"/>
              <a:gd name="connsiteX160" fmla="*/ 1396278 w 1539632"/>
              <a:gd name="connsiteY160" fmla="*/ 815247 h 1616527"/>
              <a:gd name="connsiteX161" fmla="*/ 1399093 w 1539632"/>
              <a:gd name="connsiteY161" fmla="*/ 745378 h 1616527"/>
              <a:gd name="connsiteX162" fmla="*/ 1417844 w 1539632"/>
              <a:gd name="connsiteY162" fmla="*/ 826962 h 1616527"/>
              <a:gd name="connsiteX163" fmla="*/ 1427835 w 1539632"/>
              <a:gd name="connsiteY163" fmla="*/ 849619 h 1616527"/>
              <a:gd name="connsiteX164" fmla="*/ 1427835 w 1539632"/>
              <a:gd name="connsiteY164" fmla="*/ 849619 h 1616527"/>
              <a:gd name="connsiteX165" fmla="*/ 1429806 w 1539632"/>
              <a:gd name="connsiteY165" fmla="*/ 848845 h 1616527"/>
              <a:gd name="connsiteX166" fmla="*/ 1405847 w 1539632"/>
              <a:gd name="connsiteY166" fmla="*/ 712308 h 1616527"/>
              <a:gd name="connsiteX167" fmla="*/ 1351915 w 1539632"/>
              <a:gd name="connsiteY167" fmla="*/ 538444 h 1616527"/>
              <a:gd name="connsiteX168" fmla="*/ 1359936 w 1539632"/>
              <a:gd name="connsiteY168" fmla="*/ 545550 h 1616527"/>
              <a:gd name="connsiteX169" fmla="*/ 1423262 w 1539632"/>
              <a:gd name="connsiteY169" fmla="*/ 681736 h 1616527"/>
              <a:gd name="connsiteX170" fmla="*/ 1469525 w 1539632"/>
              <a:gd name="connsiteY170" fmla="*/ 751570 h 1616527"/>
              <a:gd name="connsiteX171" fmla="*/ 1469630 w 1539632"/>
              <a:gd name="connsiteY171" fmla="*/ 751499 h 1616527"/>
              <a:gd name="connsiteX172" fmla="*/ 1448276 w 1539632"/>
              <a:gd name="connsiteY172" fmla="*/ 675755 h 1616527"/>
              <a:gd name="connsiteX173" fmla="*/ 1424001 w 1539632"/>
              <a:gd name="connsiteY173" fmla="*/ 601594 h 1616527"/>
              <a:gd name="connsiteX174" fmla="*/ 1386287 w 1539632"/>
              <a:gd name="connsiteY174" fmla="*/ 531795 h 1616527"/>
              <a:gd name="connsiteX175" fmla="*/ 1396524 w 1539632"/>
              <a:gd name="connsiteY175" fmla="*/ 540344 h 1616527"/>
              <a:gd name="connsiteX176" fmla="*/ 1479586 w 1539632"/>
              <a:gd name="connsiteY176" fmla="*/ 747524 h 1616527"/>
              <a:gd name="connsiteX177" fmla="*/ 1496262 w 1539632"/>
              <a:gd name="connsiteY177" fmla="*/ 777533 h 1616527"/>
              <a:gd name="connsiteX178" fmla="*/ 1496544 w 1539632"/>
              <a:gd name="connsiteY178" fmla="*/ 775106 h 1616527"/>
              <a:gd name="connsiteX179" fmla="*/ 1466534 w 1539632"/>
              <a:gd name="connsiteY179" fmla="*/ 640961 h 1616527"/>
              <a:gd name="connsiteX180" fmla="*/ 1215906 w 1539632"/>
              <a:gd name="connsiteY180" fmla="*/ 307165 h 1616527"/>
              <a:gd name="connsiteX181" fmla="*/ 1210382 w 1539632"/>
              <a:gd name="connsiteY181" fmla="*/ 301711 h 1616527"/>
              <a:gd name="connsiteX182" fmla="*/ 1276769 w 1539632"/>
              <a:gd name="connsiteY182" fmla="*/ 345195 h 1616527"/>
              <a:gd name="connsiteX183" fmla="*/ 1493096 w 1539632"/>
              <a:gd name="connsiteY183" fmla="*/ 697567 h 1616527"/>
              <a:gd name="connsiteX184" fmla="*/ 1511038 w 1539632"/>
              <a:gd name="connsiteY184" fmla="*/ 788932 h 1616527"/>
              <a:gd name="connsiteX185" fmla="*/ 1527749 w 1539632"/>
              <a:gd name="connsiteY185" fmla="*/ 793365 h 1616527"/>
              <a:gd name="connsiteX186" fmla="*/ 1539429 w 1539632"/>
              <a:gd name="connsiteY186" fmla="*/ 774261 h 1616527"/>
              <a:gd name="connsiteX187" fmla="*/ 721544 w 1539632"/>
              <a:gd name="connsiteY187" fmla="*/ 1373885 h 1616527"/>
              <a:gd name="connsiteX188" fmla="*/ 561893 w 1539632"/>
              <a:gd name="connsiteY188" fmla="*/ 1346690 h 1616527"/>
              <a:gd name="connsiteX189" fmla="*/ 425919 w 1539632"/>
              <a:gd name="connsiteY189" fmla="*/ 1258843 h 1616527"/>
              <a:gd name="connsiteX190" fmla="*/ 721544 w 1539632"/>
              <a:gd name="connsiteY190" fmla="*/ 1373885 h 1616527"/>
              <a:gd name="connsiteX191" fmla="*/ 828212 w 1539632"/>
              <a:gd name="connsiteY191" fmla="*/ 33387 h 1616527"/>
              <a:gd name="connsiteX192" fmla="*/ 683021 w 1539632"/>
              <a:gd name="connsiteY192" fmla="*/ 44680 h 1616527"/>
              <a:gd name="connsiteX193" fmla="*/ 973439 w 1539632"/>
              <a:gd name="connsiteY193" fmla="*/ 44363 h 1616527"/>
              <a:gd name="connsiteX194" fmla="*/ 828212 w 1539632"/>
              <a:gd name="connsiteY194" fmla="*/ 33387 h 1616527"/>
              <a:gd name="connsiteX195" fmla="*/ 941143 w 1539632"/>
              <a:gd name="connsiteY195" fmla="*/ 21179 h 1616527"/>
              <a:gd name="connsiteX196" fmla="*/ 793665 w 1539632"/>
              <a:gd name="connsiteY196" fmla="*/ 16359 h 1616527"/>
              <a:gd name="connsiteX197" fmla="*/ 648966 w 1539632"/>
              <a:gd name="connsiteY197" fmla="*/ 33070 h 1616527"/>
              <a:gd name="connsiteX198" fmla="*/ 941143 w 1539632"/>
              <a:gd name="connsiteY198" fmla="*/ 21179 h 1616527"/>
              <a:gd name="connsiteX199" fmla="*/ 218316 w 1539632"/>
              <a:gd name="connsiteY199" fmla="*/ 398037 h 1616527"/>
              <a:gd name="connsiteX200" fmla="*/ 251984 w 1539632"/>
              <a:gd name="connsiteY200" fmla="*/ 346356 h 1616527"/>
              <a:gd name="connsiteX201" fmla="*/ 274219 w 1539632"/>
              <a:gd name="connsiteY201" fmla="*/ 324227 h 1616527"/>
              <a:gd name="connsiteX202" fmla="*/ 305494 w 1539632"/>
              <a:gd name="connsiteY202" fmla="*/ 284508 h 1616527"/>
              <a:gd name="connsiteX203" fmla="*/ 312179 w 1539632"/>
              <a:gd name="connsiteY203" fmla="*/ 277155 h 1616527"/>
              <a:gd name="connsiteX204" fmla="*/ 571040 w 1539632"/>
              <a:gd name="connsiteY204" fmla="*/ 125702 h 1616527"/>
              <a:gd name="connsiteX205" fmla="*/ 697515 w 1539632"/>
              <a:gd name="connsiteY205" fmla="*/ 95903 h 1616527"/>
              <a:gd name="connsiteX206" fmla="*/ 791976 w 1539632"/>
              <a:gd name="connsiteY206" fmla="*/ 101216 h 1616527"/>
              <a:gd name="connsiteX207" fmla="*/ 810551 w 1539632"/>
              <a:gd name="connsiteY207" fmla="*/ 102588 h 1616527"/>
              <a:gd name="connsiteX208" fmla="*/ 818678 w 1539632"/>
              <a:gd name="connsiteY208" fmla="*/ 105156 h 1616527"/>
              <a:gd name="connsiteX209" fmla="*/ 811044 w 1539632"/>
              <a:gd name="connsiteY209" fmla="*/ 111207 h 1616527"/>
              <a:gd name="connsiteX210" fmla="*/ 744130 w 1539632"/>
              <a:gd name="connsiteY210" fmla="*/ 119580 h 1616527"/>
              <a:gd name="connsiteX211" fmla="*/ 580116 w 1539632"/>
              <a:gd name="connsiteY211" fmla="*/ 146669 h 1616527"/>
              <a:gd name="connsiteX212" fmla="*/ 429894 w 1539632"/>
              <a:gd name="connsiteY212" fmla="*/ 216785 h 1616527"/>
              <a:gd name="connsiteX213" fmla="*/ 229257 w 1539632"/>
              <a:gd name="connsiteY213" fmla="*/ 406691 h 1616527"/>
              <a:gd name="connsiteX214" fmla="*/ 174692 w 1539632"/>
              <a:gd name="connsiteY214" fmla="*/ 497634 h 1616527"/>
              <a:gd name="connsiteX215" fmla="*/ 170752 w 1539632"/>
              <a:gd name="connsiteY215" fmla="*/ 503509 h 1616527"/>
              <a:gd name="connsiteX216" fmla="*/ 218316 w 1539632"/>
              <a:gd name="connsiteY216" fmla="*/ 398037 h 1616527"/>
              <a:gd name="connsiteX217" fmla="*/ 763339 w 1539632"/>
              <a:gd name="connsiteY217" fmla="*/ 1415328 h 1616527"/>
              <a:gd name="connsiteX218" fmla="*/ 645870 w 1539632"/>
              <a:gd name="connsiteY218" fmla="*/ 1417755 h 1616527"/>
              <a:gd name="connsiteX219" fmla="*/ 525269 w 1539632"/>
              <a:gd name="connsiteY219" fmla="*/ 1378564 h 1616527"/>
              <a:gd name="connsiteX220" fmla="*/ 499236 w 1539632"/>
              <a:gd name="connsiteY220" fmla="*/ 1373216 h 1616527"/>
              <a:gd name="connsiteX221" fmla="*/ 491250 w 1539632"/>
              <a:gd name="connsiteY221" fmla="*/ 1371598 h 1616527"/>
              <a:gd name="connsiteX222" fmla="*/ 406639 w 1539632"/>
              <a:gd name="connsiteY222" fmla="*/ 1323330 h 1616527"/>
              <a:gd name="connsiteX223" fmla="*/ 367166 w 1539632"/>
              <a:gd name="connsiteY223" fmla="*/ 1301834 h 1616527"/>
              <a:gd name="connsiteX224" fmla="*/ 283471 w 1539632"/>
              <a:gd name="connsiteY224" fmla="*/ 1228271 h 1616527"/>
              <a:gd name="connsiteX225" fmla="*/ 203786 w 1539632"/>
              <a:gd name="connsiteY225" fmla="*/ 1117099 h 1616527"/>
              <a:gd name="connsiteX226" fmla="*/ 154146 w 1539632"/>
              <a:gd name="connsiteY226" fmla="*/ 993544 h 1616527"/>
              <a:gd name="connsiteX227" fmla="*/ 140355 w 1539632"/>
              <a:gd name="connsiteY227" fmla="*/ 955830 h 1616527"/>
              <a:gd name="connsiteX228" fmla="*/ 157348 w 1539632"/>
              <a:gd name="connsiteY228" fmla="*/ 990483 h 1616527"/>
              <a:gd name="connsiteX229" fmla="*/ 197137 w 1539632"/>
              <a:gd name="connsiteY229" fmla="*/ 1072947 h 1616527"/>
              <a:gd name="connsiteX230" fmla="*/ 510810 w 1539632"/>
              <a:gd name="connsiteY230" fmla="*/ 1367095 h 1616527"/>
              <a:gd name="connsiteX231" fmla="*/ 749055 w 1539632"/>
              <a:gd name="connsiteY231" fmla="*/ 1412548 h 1616527"/>
              <a:gd name="connsiteX232" fmla="*/ 749055 w 1539632"/>
              <a:gd name="connsiteY232" fmla="*/ 1412548 h 1616527"/>
              <a:gd name="connsiteX233" fmla="*/ 750357 w 1539632"/>
              <a:gd name="connsiteY233" fmla="*/ 1412372 h 1616527"/>
              <a:gd name="connsiteX234" fmla="*/ 758519 w 1539632"/>
              <a:gd name="connsiteY234" fmla="*/ 1411212 h 1616527"/>
              <a:gd name="connsiteX235" fmla="*/ 830042 w 1539632"/>
              <a:gd name="connsiteY235" fmla="*/ 1406884 h 1616527"/>
              <a:gd name="connsiteX236" fmla="*/ 763339 w 1539632"/>
              <a:gd name="connsiteY236" fmla="*/ 1415328 h 1616527"/>
              <a:gd name="connsiteX237" fmla="*/ 1292881 w 1539632"/>
              <a:gd name="connsiteY237" fmla="*/ 1199352 h 1616527"/>
              <a:gd name="connsiteX238" fmla="*/ 1302486 w 1539632"/>
              <a:gd name="connsiteY238" fmla="*/ 1177259 h 1616527"/>
              <a:gd name="connsiteX239" fmla="*/ 1292881 w 1539632"/>
              <a:gd name="connsiteY239" fmla="*/ 1199352 h 1616527"/>
              <a:gd name="connsiteX240" fmla="*/ 1297314 w 1539632"/>
              <a:gd name="connsiteY240" fmla="*/ 1161568 h 1616527"/>
              <a:gd name="connsiteX241" fmla="*/ 1180654 w 1539632"/>
              <a:gd name="connsiteY241" fmla="*/ 1319389 h 1616527"/>
              <a:gd name="connsiteX242" fmla="*/ 1297314 w 1539632"/>
              <a:gd name="connsiteY242" fmla="*/ 1161568 h 161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1539632" h="1616527">
                <a:moveTo>
                  <a:pt x="1539429" y="774261"/>
                </a:moveTo>
                <a:cubicBezTo>
                  <a:pt x="1536579" y="745413"/>
                  <a:pt x="1531830" y="716916"/>
                  <a:pt x="1526623" y="688455"/>
                </a:cubicBezTo>
                <a:cubicBezTo>
                  <a:pt x="1526096" y="685711"/>
                  <a:pt x="1525568" y="682967"/>
                  <a:pt x="1525040" y="680223"/>
                </a:cubicBezTo>
                <a:cubicBezTo>
                  <a:pt x="1507274" y="614610"/>
                  <a:pt x="1483034" y="551637"/>
                  <a:pt x="1447677" y="493342"/>
                </a:cubicBezTo>
                <a:cubicBezTo>
                  <a:pt x="1434098" y="470932"/>
                  <a:pt x="1419286" y="449295"/>
                  <a:pt x="1405038" y="427307"/>
                </a:cubicBezTo>
                <a:cubicBezTo>
                  <a:pt x="1403807" y="425619"/>
                  <a:pt x="1402575" y="423895"/>
                  <a:pt x="1401344" y="422206"/>
                </a:cubicBezTo>
                <a:cubicBezTo>
                  <a:pt x="1391845" y="410491"/>
                  <a:pt x="1382346" y="398811"/>
                  <a:pt x="1372848" y="387096"/>
                </a:cubicBezTo>
                <a:cubicBezTo>
                  <a:pt x="1372848" y="387096"/>
                  <a:pt x="1372848" y="387096"/>
                  <a:pt x="1372848" y="387096"/>
                </a:cubicBezTo>
                <a:cubicBezTo>
                  <a:pt x="1368943" y="385900"/>
                  <a:pt x="1368626" y="381959"/>
                  <a:pt x="1366797" y="379180"/>
                </a:cubicBezTo>
                <a:cubicBezTo>
                  <a:pt x="1357122" y="368485"/>
                  <a:pt x="1347447" y="357825"/>
                  <a:pt x="1337772" y="347130"/>
                </a:cubicBezTo>
                <a:cubicBezTo>
                  <a:pt x="1328555" y="339285"/>
                  <a:pt x="1319900" y="330877"/>
                  <a:pt x="1312372" y="321378"/>
                </a:cubicBezTo>
                <a:cubicBezTo>
                  <a:pt x="1267340" y="272687"/>
                  <a:pt x="1210488" y="242045"/>
                  <a:pt x="1151454" y="214006"/>
                </a:cubicBezTo>
                <a:cubicBezTo>
                  <a:pt x="1099492" y="189309"/>
                  <a:pt x="1046228" y="168693"/>
                  <a:pt x="990678" y="153917"/>
                </a:cubicBezTo>
                <a:cubicBezTo>
                  <a:pt x="943992" y="145403"/>
                  <a:pt x="896956" y="143362"/>
                  <a:pt x="849567" y="145297"/>
                </a:cubicBezTo>
                <a:cubicBezTo>
                  <a:pt x="790217" y="147690"/>
                  <a:pt x="731500" y="154128"/>
                  <a:pt x="674190" y="170346"/>
                </a:cubicBezTo>
                <a:cubicBezTo>
                  <a:pt x="670989" y="171261"/>
                  <a:pt x="667858" y="172492"/>
                  <a:pt x="664164" y="170909"/>
                </a:cubicBezTo>
                <a:cubicBezTo>
                  <a:pt x="770691" y="122183"/>
                  <a:pt x="880174" y="128551"/>
                  <a:pt x="990642" y="151559"/>
                </a:cubicBezTo>
                <a:cubicBezTo>
                  <a:pt x="1023079" y="154128"/>
                  <a:pt x="1055235" y="158068"/>
                  <a:pt x="1085033" y="172598"/>
                </a:cubicBezTo>
                <a:cubicBezTo>
                  <a:pt x="1106493" y="183082"/>
                  <a:pt x="1128587" y="191877"/>
                  <a:pt x="1153389" y="197787"/>
                </a:cubicBezTo>
                <a:cubicBezTo>
                  <a:pt x="1153565" y="197541"/>
                  <a:pt x="1153741" y="197259"/>
                  <a:pt x="1153882" y="196978"/>
                </a:cubicBezTo>
                <a:cubicBezTo>
                  <a:pt x="1148464" y="189379"/>
                  <a:pt x="1139845" y="187585"/>
                  <a:pt x="1134180" y="180900"/>
                </a:cubicBezTo>
                <a:cubicBezTo>
                  <a:pt x="1142342" y="181498"/>
                  <a:pt x="1148358" y="185298"/>
                  <a:pt x="1154726" y="188183"/>
                </a:cubicBezTo>
                <a:cubicBezTo>
                  <a:pt x="1224032" y="219388"/>
                  <a:pt x="1285986" y="262274"/>
                  <a:pt x="1346216" y="307939"/>
                </a:cubicBezTo>
                <a:cubicBezTo>
                  <a:pt x="1357368" y="316382"/>
                  <a:pt x="1357368" y="316417"/>
                  <a:pt x="1364299" y="315291"/>
                </a:cubicBezTo>
                <a:lnTo>
                  <a:pt x="1364228" y="315221"/>
                </a:lnTo>
                <a:cubicBezTo>
                  <a:pt x="1339883" y="290489"/>
                  <a:pt x="1312196" y="269627"/>
                  <a:pt x="1286232" y="246759"/>
                </a:cubicBezTo>
                <a:cubicBezTo>
                  <a:pt x="1286232" y="246759"/>
                  <a:pt x="1286232" y="246759"/>
                  <a:pt x="1286232" y="246759"/>
                </a:cubicBezTo>
                <a:lnTo>
                  <a:pt x="1286232" y="246759"/>
                </a:lnTo>
                <a:cubicBezTo>
                  <a:pt x="1286232" y="246759"/>
                  <a:pt x="1286232" y="246759"/>
                  <a:pt x="1286232" y="246759"/>
                </a:cubicBezTo>
                <a:cubicBezTo>
                  <a:pt x="1286232" y="246759"/>
                  <a:pt x="1286232" y="246759"/>
                  <a:pt x="1286232" y="246759"/>
                </a:cubicBezTo>
                <a:cubicBezTo>
                  <a:pt x="1246372" y="218544"/>
                  <a:pt x="1204788" y="193038"/>
                  <a:pt x="1162220" y="169150"/>
                </a:cubicBezTo>
                <a:cubicBezTo>
                  <a:pt x="1162220" y="169150"/>
                  <a:pt x="1162220" y="169150"/>
                  <a:pt x="1162220" y="169150"/>
                </a:cubicBezTo>
                <a:cubicBezTo>
                  <a:pt x="1161305" y="169396"/>
                  <a:pt x="1160636" y="169080"/>
                  <a:pt x="1160179" y="168270"/>
                </a:cubicBezTo>
                <a:cubicBezTo>
                  <a:pt x="1140020" y="158983"/>
                  <a:pt x="1119862" y="149695"/>
                  <a:pt x="1099738" y="140407"/>
                </a:cubicBezTo>
                <a:cubicBezTo>
                  <a:pt x="1094391" y="139528"/>
                  <a:pt x="1089360" y="137944"/>
                  <a:pt x="1085068" y="134462"/>
                </a:cubicBezTo>
                <a:cubicBezTo>
                  <a:pt x="1081902" y="134602"/>
                  <a:pt x="1079193" y="133477"/>
                  <a:pt x="1076871" y="131401"/>
                </a:cubicBezTo>
                <a:cubicBezTo>
                  <a:pt x="1074584" y="131647"/>
                  <a:pt x="1072297" y="131929"/>
                  <a:pt x="1070749" y="129607"/>
                </a:cubicBezTo>
                <a:cubicBezTo>
                  <a:pt x="1049430" y="122535"/>
                  <a:pt x="1028145" y="115358"/>
                  <a:pt x="1006790" y="108393"/>
                </a:cubicBezTo>
                <a:cubicBezTo>
                  <a:pt x="1001161" y="106563"/>
                  <a:pt x="995075" y="104487"/>
                  <a:pt x="994266" y="98085"/>
                </a:cubicBezTo>
                <a:cubicBezTo>
                  <a:pt x="993422" y="91224"/>
                  <a:pt x="999754" y="88445"/>
                  <a:pt x="1004750" y="85912"/>
                </a:cubicBezTo>
                <a:cubicBezTo>
                  <a:pt x="1024662" y="75745"/>
                  <a:pt x="1046158" y="75358"/>
                  <a:pt x="1068568" y="74865"/>
                </a:cubicBezTo>
                <a:cubicBezTo>
                  <a:pt x="1054496" y="69271"/>
                  <a:pt x="1040423" y="63713"/>
                  <a:pt x="1026351" y="58119"/>
                </a:cubicBezTo>
                <a:cubicBezTo>
                  <a:pt x="1026632" y="57204"/>
                  <a:pt x="1026914" y="56290"/>
                  <a:pt x="1027195" y="55375"/>
                </a:cubicBezTo>
                <a:cubicBezTo>
                  <a:pt x="1049500" y="61883"/>
                  <a:pt x="1071805" y="68357"/>
                  <a:pt x="1094109" y="74865"/>
                </a:cubicBezTo>
                <a:cubicBezTo>
                  <a:pt x="1099140" y="75921"/>
                  <a:pt x="1104417" y="76237"/>
                  <a:pt x="1108639" y="79685"/>
                </a:cubicBezTo>
                <a:cubicBezTo>
                  <a:pt x="1112685" y="80564"/>
                  <a:pt x="1116696" y="81409"/>
                  <a:pt x="1120741" y="82288"/>
                </a:cubicBezTo>
                <a:cubicBezTo>
                  <a:pt x="1078384" y="62200"/>
                  <a:pt x="1035392" y="44258"/>
                  <a:pt x="990396" y="31311"/>
                </a:cubicBezTo>
                <a:cubicBezTo>
                  <a:pt x="1048902" y="40845"/>
                  <a:pt x="1105895" y="55621"/>
                  <a:pt x="1160531" y="78911"/>
                </a:cubicBezTo>
                <a:cubicBezTo>
                  <a:pt x="1160531" y="78911"/>
                  <a:pt x="1160531" y="78911"/>
                  <a:pt x="1160531" y="78911"/>
                </a:cubicBezTo>
                <a:cubicBezTo>
                  <a:pt x="1162290" y="79439"/>
                  <a:pt x="1164049" y="79966"/>
                  <a:pt x="1165808" y="80494"/>
                </a:cubicBezTo>
                <a:cubicBezTo>
                  <a:pt x="1181604" y="86123"/>
                  <a:pt x="1197119" y="92420"/>
                  <a:pt x="1211930" y="100336"/>
                </a:cubicBezTo>
                <a:cubicBezTo>
                  <a:pt x="1212986" y="100899"/>
                  <a:pt x="1214041" y="101462"/>
                  <a:pt x="1215061" y="102025"/>
                </a:cubicBezTo>
                <a:cubicBezTo>
                  <a:pt x="1224912" y="103045"/>
                  <a:pt x="1231948" y="113001"/>
                  <a:pt x="1242784" y="110855"/>
                </a:cubicBezTo>
                <a:cubicBezTo>
                  <a:pt x="1242784" y="110855"/>
                  <a:pt x="1242784" y="110855"/>
                  <a:pt x="1242784" y="110855"/>
                </a:cubicBezTo>
                <a:cubicBezTo>
                  <a:pt x="1242784" y="110855"/>
                  <a:pt x="1242784" y="110855"/>
                  <a:pt x="1242784" y="110855"/>
                </a:cubicBezTo>
                <a:cubicBezTo>
                  <a:pt x="1238281" y="107900"/>
                  <a:pt x="1233813" y="104945"/>
                  <a:pt x="1229310" y="101990"/>
                </a:cubicBezTo>
                <a:cubicBezTo>
                  <a:pt x="1215870" y="94426"/>
                  <a:pt x="1202396" y="86897"/>
                  <a:pt x="1188957" y="79333"/>
                </a:cubicBezTo>
                <a:cubicBezTo>
                  <a:pt x="1187022" y="78348"/>
                  <a:pt x="1185122" y="77363"/>
                  <a:pt x="1183187" y="76378"/>
                </a:cubicBezTo>
                <a:cubicBezTo>
                  <a:pt x="1177734" y="74584"/>
                  <a:pt x="1172457" y="72508"/>
                  <a:pt x="1168130" y="68603"/>
                </a:cubicBezTo>
                <a:cubicBezTo>
                  <a:pt x="1164788" y="68920"/>
                  <a:pt x="1162325" y="67372"/>
                  <a:pt x="1160214" y="64944"/>
                </a:cubicBezTo>
                <a:lnTo>
                  <a:pt x="1160214" y="64944"/>
                </a:lnTo>
                <a:cubicBezTo>
                  <a:pt x="1154234" y="68216"/>
                  <a:pt x="1149027" y="65015"/>
                  <a:pt x="1143890" y="62728"/>
                </a:cubicBezTo>
                <a:cubicBezTo>
                  <a:pt x="1071910" y="30537"/>
                  <a:pt x="996060" y="14037"/>
                  <a:pt x="917994" y="5488"/>
                </a:cubicBezTo>
                <a:cubicBezTo>
                  <a:pt x="880315" y="1337"/>
                  <a:pt x="842672" y="-914"/>
                  <a:pt x="804852" y="352"/>
                </a:cubicBezTo>
                <a:cubicBezTo>
                  <a:pt x="689212" y="4222"/>
                  <a:pt x="578393" y="29236"/>
                  <a:pt x="472780" y="77011"/>
                </a:cubicBezTo>
                <a:cubicBezTo>
                  <a:pt x="416701" y="102377"/>
                  <a:pt x="364352" y="133723"/>
                  <a:pt x="315028" y="170522"/>
                </a:cubicBezTo>
                <a:cubicBezTo>
                  <a:pt x="299760" y="181921"/>
                  <a:pt x="288045" y="196239"/>
                  <a:pt x="275520" y="209925"/>
                </a:cubicBezTo>
                <a:cubicBezTo>
                  <a:pt x="233901" y="255449"/>
                  <a:pt x="189222" y="298229"/>
                  <a:pt x="151824" y="347588"/>
                </a:cubicBezTo>
                <a:cubicBezTo>
                  <a:pt x="135606" y="368978"/>
                  <a:pt x="120443" y="391036"/>
                  <a:pt x="105139" y="413024"/>
                </a:cubicBezTo>
                <a:cubicBezTo>
                  <a:pt x="99545" y="421045"/>
                  <a:pt x="100214" y="430368"/>
                  <a:pt x="97083" y="438776"/>
                </a:cubicBezTo>
                <a:cubicBezTo>
                  <a:pt x="85508" y="469735"/>
                  <a:pt x="72667" y="500132"/>
                  <a:pt x="59721" y="530528"/>
                </a:cubicBezTo>
                <a:cubicBezTo>
                  <a:pt x="42623" y="570599"/>
                  <a:pt x="26264" y="610952"/>
                  <a:pt x="15041" y="653204"/>
                </a:cubicBezTo>
                <a:cubicBezTo>
                  <a:pt x="13810" y="657848"/>
                  <a:pt x="13423" y="663019"/>
                  <a:pt x="10784" y="666854"/>
                </a:cubicBezTo>
                <a:cubicBezTo>
                  <a:pt x="-1213" y="684269"/>
                  <a:pt x="-87" y="703864"/>
                  <a:pt x="124" y="723531"/>
                </a:cubicBezTo>
                <a:cubicBezTo>
                  <a:pt x="441" y="753681"/>
                  <a:pt x="89" y="783866"/>
                  <a:pt x="335" y="814016"/>
                </a:cubicBezTo>
                <a:cubicBezTo>
                  <a:pt x="335" y="814262"/>
                  <a:pt x="335" y="814508"/>
                  <a:pt x="335" y="814755"/>
                </a:cubicBezTo>
                <a:cubicBezTo>
                  <a:pt x="5824" y="821298"/>
                  <a:pt x="1496" y="829953"/>
                  <a:pt x="2622" y="837728"/>
                </a:cubicBezTo>
                <a:cubicBezTo>
                  <a:pt x="12156" y="833260"/>
                  <a:pt x="19439" y="836145"/>
                  <a:pt x="23871" y="845855"/>
                </a:cubicBezTo>
                <a:cubicBezTo>
                  <a:pt x="28093" y="855072"/>
                  <a:pt x="30134" y="864923"/>
                  <a:pt x="31752" y="874844"/>
                </a:cubicBezTo>
                <a:cubicBezTo>
                  <a:pt x="41919" y="936656"/>
                  <a:pt x="48111" y="999243"/>
                  <a:pt x="65139" y="1059790"/>
                </a:cubicBezTo>
                <a:cubicBezTo>
                  <a:pt x="93318" y="1159879"/>
                  <a:pt x="138667" y="1250787"/>
                  <a:pt x="212195" y="1325757"/>
                </a:cubicBezTo>
                <a:cubicBezTo>
                  <a:pt x="234042" y="1348027"/>
                  <a:pt x="258458" y="1367411"/>
                  <a:pt x="288783" y="1377508"/>
                </a:cubicBezTo>
                <a:cubicBezTo>
                  <a:pt x="294975" y="1379549"/>
                  <a:pt x="298986" y="1383172"/>
                  <a:pt x="297157" y="1390244"/>
                </a:cubicBezTo>
                <a:cubicBezTo>
                  <a:pt x="295433" y="1396928"/>
                  <a:pt x="290050" y="1399285"/>
                  <a:pt x="283893" y="1398687"/>
                </a:cubicBezTo>
                <a:cubicBezTo>
                  <a:pt x="270806" y="1397421"/>
                  <a:pt x="259091" y="1392143"/>
                  <a:pt x="247974" y="1385178"/>
                </a:cubicBezTo>
                <a:cubicBezTo>
                  <a:pt x="198439" y="1354078"/>
                  <a:pt x="160690" y="1311333"/>
                  <a:pt x="126424" y="1264718"/>
                </a:cubicBezTo>
                <a:cubicBezTo>
                  <a:pt x="84594" y="1207831"/>
                  <a:pt x="61163" y="1142676"/>
                  <a:pt x="39879" y="1076501"/>
                </a:cubicBezTo>
                <a:cubicBezTo>
                  <a:pt x="24892" y="1029991"/>
                  <a:pt x="13739" y="982497"/>
                  <a:pt x="6562" y="934159"/>
                </a:cubicBezTo>
                <a:cubicBezTo>
                  <a:pt x="6140" y="931203"/>
                  <a:pt x="5788" y="928248"/>
                  <a:pt x="5437" y="925293"/>
                </a:cubicBezTo>
                <a:cubicBezTo>
                  <a:pt x="6809" y="938486"/>
                  <a:pt x="8286" y="951644"/>
                  <a:pt x="10327" y="964766"/>
                </a:cubicBezTo>
                <a:cubicBezTo>
                  <a:pt x="11206" y="970465"/>
                  <a:pt x="12297" y="976165"/>
                  <a:pt x="9025" y="981512"/>
                </a:cubicBezTo>
                <a:cubicBezTo>
                  <a:pt x="8744" y="981793"/>
                  <a:pt x="8462" y="982040"/>
                  <a:pt x="8145" y="982251"/>
                </a:cubicBezTo>
                <a:cubicBezTo>
                  <a:pt x="9166" y="986895"/>
                  <a:pt x="10221" y="991539"/>
                  <a:pt x="11241" y="996147"/>
                </a:cubicBezTo>
                <a:cubicBezTo>
                  <a:pt x="14759" y="1012436"/>
                  <a:pt x="17996" y="1028795"/>
                  <a:pt x="21972" y="1044978"/>
                </a:cubicBezTo>
                <a:cubicBezTo>
                  <a:pt x="22746" y="1048215"/>
                  <a:pt x="20494" y="1048109"/>
                  <a:pt x="18559" y="1048180"/>
                </a:cubicBezTo>
                <a:cubicBezTo>
                  <a:pt x="34003" y="1102147"/>
                  <a:pt x="54162" y="1154321"/>
                  <a:pt x="79950" y="1204172"/>
                </a:cubicBezTo>
                <a:cubicBezTo>
                  <a:pt x="118473" y="1278685"/>
                  <a:pt x="166706" y="1346338"/>
                  <a:pt x="227463" y="1404422"/>
                </a:cubicBezTo>
                <a:cubicBezTo>
                  <a:pt x="245757" y="1421907"/>
                  <a:pt x="264685" y="1438864"/>
                  <a:pt x="285336" y="1453710"/>
                </a:cubicBezTo>
                <a:cubicBezTo>
                  <a:pt x="289839" y="1456947"/>
                  <a:pt x="295503" y="1459620"/>
                  <a:pt x="295644" y="1466551"/>
                </a:cubicBezTo>
                <a:cubicBezTo>
                  <a:pt x="297438" y="1468064"/>
                  <a:pt x="299232" y="1469577"/>
                  <a:pt x="300991" y="1471054"/>
                </a:cubicBezTo>
                <a:cubicBezTo>
                  <a:pt x="314571" y="1477633"/>
                  <a:pt x="326462" y="1486780"/>
                  <a:pt x="338705" y="1495470"/>
                </a:cubicBezTo>
                <a:cubicBezTo>
                  <a:pt x="338705" y="1495470"/>
                  <a:pt x="338705" y="1495470"/>
                  <a:pt x="338705" y="1495470"/>
                </a:cubicBezTo>
                <a:cubicBezTo>
                  <a:pt x="344334" y="1498812"/>
                  <a:pt x="349963" y="1502154"/>
                  <a:pt x="355592" y="1505496"/>
                </a:cubicBezTo>
                <a:cubicBezTo>
                  <a:pt x="375117" y="1515663"/>
                  <a:pt x="394643" y="1525866"/>
                  <a:pt x="414168" y="1536033"/>
                </a:cubicBezTo>
                <a:cubicBezTo>
                  <a:pt x="414168" y="1536033"/>
                  <a:pt x="414168" y="1536033"/>
                  <a:pt x="414168" y="1536033"/>
                </a:cubicBezTo>
                <a:cubicBezTo>
                  <a:pt x="415716" y="1536631"/>
                  <a:pt x="417229" y="1537194"/>
                  <a:pt x="418777" y="1537792"/>
                </a:cubicBezTo>
                <a:cubicBezTo>
                  <a:pt x="428487" y="1542120"/>
                  <a:pt x="438162" y="1546447"/>
                  <a:pt x="447871" y="1550739"/>
                </a:cubicBezTo>
                <a:lnTo>
                  <a:pt x="449279" y="1550704"/>
                </a:lnTo>
                <a:lnTo>
                  <a:pt x="450440" y="1551478"/>
                </a:lnTo>
                <a:cubicBezTo>
                  <a:pt x="453289" y="1552498"/>
                  <a:pt x="456104" y="1553518"/>
                  <a:pt x="458953" y="1554539"/>
                </a:cubicBezTo>
                <a:cubicBezTo>
                  <a:pt x="460888" y="1555383"/>
                  <a:pt x="462823" y="1556262"/>
                  <a:pt x="464758" y="1557107"/>
                </a:cubicBezTo>
                <a:cubicBezTo>
                  <a:pt x="478197" y="1561751"/>
                  <a:pt x="491637" y="1566359"/>
                  <a:pt x="505076" y="1571003"/>
                </a:cubicBezTo>
                <a:cubicBezTo>
                  <a:pt x="508946" y="1572094"/>
                  <a:pt x="512780" y="1573220"/>
                  <a:pt x="516650" y="1574310"/>
                </a:cubicBezTo>
                <a:cubicBezTo>
                  <a:pt x="530089" y="1577758"/>
                  <a:pt x="543528" y="1581206"/>
                  <a:pt x="557003" y="1584653"/>
                </a:cubicBezTo>
                <a:cubicBezTo>
                  <a:pt x="557003" y="1584653"/>
                  <a:pt x="557003" y="1584653"/>
                  <a:pt x="557003" y="1584653"/>
                </a:cubicBezTo>
                <a:cubicBezTo>
                  <a:pt x="566361" y="1586412"/>
                  <a:pt x="575719" y="1588136"/>
                  <a:pt x="585077" y="1589895"/>
                </a:cubicBezTo>
                <a:cubicBezTo>
                  <a:pt x="609176" y="1593343"/>
                  <a:pt x="633275" y="1596791"/>
                  <a:pt x="657374" y="1600203"/>
                </a:cubicBezTo>
                <a:lnTo>
                  <a:pt x="657374" y="1600203"/>
                </a:lnTo>
                <a:cubicBezTo>
                  <a:pt x="659344" y="1600344"/>
                  <a:pt x="661314" y="1600450"/>
                  <a:pt x="663249" y="1600590"/>
                </a:cubicBezTo>
                <a:cubicBezTo>
                  <a:pt x="673874" y="1601716"/>
                  <a:pt x="684604" y="1601962"/>
                  <a:pt x="694912" y="1605234"/>
                </a:cubicBezTo>
                <a:cubicBezTo>
                  <a:pt x="694912" y="1605199"/>
                  <a:pt x="694947" y="1605164"/>
                  <a:pt x="694947" y="1605129"/>
                </a:cubicBezTo>
                <a:cubicBezTo>
                  <a:pt x="698711" y="1605410"/>
                  <a:pt x="702476" y="1605656"/>
                  <a:pt x="706240" y="1605938"/>
                </a:cubicBezTo>
                <a:cubicBezTo>
                  <a:pt x="717041" y="1606571"/>
                  <a:pt x="727947" y="1605199"/>
                  <a:pt x="738606" y="1608013"/>
                </a:cubicBezTo>
                <a:cubicBezTo>
                  <a:pt x="744130" y="1608260"/>
                  <a:pt x="749653" y="1608541"/>
                  <a:pt x="755177" y="1608787"/>
                </a:cubicBezTo>
                <a:cubicBezTo>
                  <a:pt x="764570" y="1609139"/>
                  <a:pt x="773928" y="1609526"/>
                  <a:pt x="783321" y="1609878"/>
                </a:cubicBezTo>
                <a:cubicBezTo>
                  <a:pt x="785608" y="1609597"/>
                  <a:pt x="787965" y="1609597"/>
                  <a:pt x="790182" y="1608999"/>
                </a:cubicBezTo>
                <a:cubicBezTo>
                  <a:pt x="799082" y="1606641"/>
                  <a:pt x="796479" y="1612094"/>
                  <a:pt x="795424" y="1616527"/>
                </a:cubicBezTo>
                <a:cubicBezTo>
                  <a:pt x="809742" y="1613818"/>
                  <a:pt x="824166" y="1614627"/>
                  <a:pt x="838591" y="1614874"/>
                </a:cubicBezTo>
                <a:cubicBezTo>
                  <a:pt x="845029" y="1614487"/>
                  <a:pt x="851467" y="1614100"/>
                  <a:pt x="857940" y="1613713"/>
                </a:cubicBezTo>
                <a:lnTo>
                  <a:pt x="857940" y="1613713"/>
                </a:lnTo>
                <a:cubicBezTo>
                  <a:pt x="865609" y="1610195"/>
                  <a:pt x="873912" y="1610898"/>
                  <a:pt x="881969" y="1610160"/>
                </a:cubicBezTo>
                <a:cubicBezTo>
                  <a:pt x="887070" y="1607873"/>
                  <a:pt x="892488" y="1607732"/>
                  <a:pt x="897941" y="1607837"/>
                </a:cubicBezTo>
                <a:lnTo>
                  <a:pt x="897941" y="1607837"/>
                </a:lnTo>
                <a:cubicBezTo>
                  <a:pt x="903394" y="1604777"/>
                  <a:pt x="909374" y="1605164"/>
                  <a:pt x="915285" y="1605129"/>
                </a:cubicBezTo>
                <a:cubicBezTo>
                  <a:pt x="953034" y="1594961"/>
                  <a:pt x="990924" y="1585216"/>
                  <a:pt x="1027301" y="1570651"/>
                </a:cubicBezTo>
                <a:cubicBezTo>
                  <a:pt x="1027301" y="1570651"/>
                  <a:pt x="1027301" y="1570651"/>
                  <a:pt x="1027301" y="1570651"/>
                </a:cubicBezTo>
                <a:cubicBezTo>
                  <a:pt x="1033387" y="1565796"/>
                  <a:pt x="1040705" y="1563791"/>
                  <a:pt x="1048022" y="1561891"/>
                </a:cubicBezTo>
                <a:cubicBezTo>
                  <a:pt x="1079931" y="1545180"/>
                  <a:pt x="1111981" y="1528751"/>
                  <a:pt x="1142729" y="1509964"/>
                </a:cubicBezTo>
                <a:cubicBezTo>
                  <a:pt x="1147127" y="1506411"/>
                  <a:pt x="1151243" y="1502400"/>
                  <a:pt x="1157013" y="1501064"/>
                </a:cubicBezTo>
                <a:cubicBezTo>
                  <a:pt x="1202748" y="1468803"/>
                  <a:pt x="1247146" y="1434888"/>
                  <a:pt x="1286267" y="1394677"/>
                </a:cubicBezTo>
                <a:cubicBezTo>
                  <a:pt x="1359725" y="1319213"/>
                  <a:pt x="1419603" y="1234885"/>
                  <a:pt x="1453623" y="1134092"/>
                </a:cubicBezTo>
                <a:cubicBezTo>
                  <a:pt x="1456473" y="1125683"/>
                  <a:pt x="1466253" y="1114496"/>
                  <a:pt x="1445461" y="1112631"/>
                </a:cubicBezTo>
                <a:cubicBezTo>
                  <a:pt x="1436631" y="1111857"/>
                  <a:pt x="1442858" y="1101303"/>
                  <a:pt x="1440536" y="1091663"/>
                </a:cubicBezTo>
                <a:cubicBezTo>
                  <a:pt x="1440254" y="1091628"/>
                  <a:pt x="1440008" y="1091699"/>
                  <a:pt x="1439762" y="1091734"/>
                </a:cubicBezTo>
                <a:cubicBezTo>
                  <a:pt x="1436244" y="1104997"/>
                  <a:pt x="1433253" y="1115551"/>
                  <a:pt x="1430755" y="1126211"/>
                </a:cubicBezTo>
                <a:cubicBezTo>
                  <a:pt x="1427589" y="1139791"/>
                  <a:pt x="1423578" y="1152984"/>
                  <a:pt x="1416120" y="1164875"/>
                </a:cubicBezTo>
                <a:cubicBezTo>
                  <a:pt x="1413939" y="1168323"/>
                  <a:pt x="1411758" y="1173459"/>
                  <a:pt x="1406481" y="1171313"/>
                </a:cubicBezTo>
                <a:cubicBezTo>
                  <a:pt x="1402153" y="1169554"/>
                  <a:pt x="1403490" y="1164558"/>
                  <a:pt x="1403983" y="1161075"/>
                </a:cubicBezTo>
                <a:cubicBezTo>
                  <a:pt x="1407360" y="1136484"/>
                  <a:pt x="1409893" y="1111681"/>
                  <a:pt x="1415170" y="1087477"/>
                </a:cubicBezTo>
                <a:cubicBezTo>
                  <a:pt x="1418583" y="1071962"/>
                  <a:pt x="1409928" y="1057960"/>
                  <a:pt x="1413200" y="1042832"/>
                </a:cubicBezTo>
                <a:cubicBezTo>
                  <a:pt x="1414220" y="1038118"/>
                  <a:pt x="1407325" y="1036816"/>
                  <a:pt x="1403807" y="1035515"/>
                </a:cubicBezTo>
                <a:cubicBezTo>
                  <a:pt x="1399128" y="1033791"/>
                  <a:pt x="1399655" y="1039174"/>
                  <a:pt x="1398846" y="1041918"/>
                </a:cubicBezTo>
                <a:cubicBezTo>
                  <a:pt x="1395574" y="1052824"/>
                  <a:pt x="1392549" y="1063800"/>
                  <a:pt x="1388855" y="1076747"/>
                </a:cubicBezTo>
                <a:cubicBezTo>
                  <a:pt x="1383191" y="1067705"/>
                  <a:pt x="1384035" y="1059719"/>
                  <a:pt x="1383894" y="1051944"/>
                </a:cubicBezTo>
                <a:cubicBezTo>
                  <a:pt x="1383894" y="1051944"/>
                  <a:pt x="1383894" y="1051944"/>
                  <a:pt x="1383894" y="1051944"/>
                </a:cubicBezTo>
                <a:cubicBezTo>
                  <a:pt x="1379391" y="1036676"/>
                  <a:pt x="1383050" y="1021055"/>
                  <a:pt x="1381960" y="1005646"/>
                </a:cubicBezTo>
                <a:cubicBezTo>
                  <a:pt x="1376260" y="1014477"/>
                  <a:pt x="1370948" y="1023588"/>
                  <a:pt x="1364721" y="1031997"/>
                </a:cubicBezTo>
                <a:cubicBezTo>
                  <a:pt x="1361273" y="1036640"/>
                  <a:pt x="1357157" y="1044134"/>
                  <a:pt x="1349980" y="1039525"/>
                </a:cubicBezTo>
                <a:cubicBezTo>
                  <a:pt x="1343296" y="1035233"/>
                  <a:pt x="1340376" y="1027951"/>
                  <a:pt x="1344316" y="1019543"/>
                </a:cubicBezTo>
                <a:cubicBezTo>
                  <a:pt x="1356242" y="993931"/>
                  <a:pt x="1365530" y="967334"/>
                  <a:pt x="1373762" y="940315"/>
                </a:cubicBezTo>
                <a:cubicBezTo>
                  <a:pt x="1386181" y="899505"/>
                  <a:pt x="1393077" y="857711"/>
                  <a:pt x="1396278" y="815247"/>
                </a:cubicBezTo>
                <a:cubicBezTo>
                  <a:pt x="1398037" y="792028"/>
                  <a:pt x="1398987" y="768808"/>
                  <a:pt x="1399093" y="745378"/>
                </a:cubicBezTo>
                <a:cubicBezTo>
                  <a:pt x="1409577" y="771728"/>
                  <a:pt x="1415241" y="799099"/>
                  <a:pt x="1417844" y="826962"/>
                </a:cubicBezTo>
                <a:cubicBezTo>
                  <a:pt x="1418723" y="836320"/>
                  <a:pt x="1421573" y="843357"/>
                  <a:pt x="1427835" y="849619"/>
                </a:cubicBezTo>
                <a:cubicBezTo>
                  <a:pt x="1427835" y="849619"/>
                  <a:pt x="1427835" y="849619"/>
                  <a:pt x="1427835" y="849619"/>
                </a:cubicBezTo>
                <a:cubicBezTo>
                  <a:pt x="1428363" y="849056"/>
                  <a:pt x="1429032" y="848774"/>
                  <a:pt x="1429806" y="848845"/>
                </a:cubicBezTo>
                <a:cubicBezTo>
                  <a:pt x="1425936" y="802582"/>
                  <a:pt x="1422382" y="755827"/>
                  <a:pt x="1405847" y="712308"/>
                </a:cubicBezTo>
                <a:cubicBezTo>
                  <a:pt x="1384281" y="655491"/>
                  <a:pt x="1378406" y="594170"/>
                  <a:pt x="1351915" y="538444"/>
                </a:cubicBezTo>
                <a:cubicBezTo>
                  <a:pt x="1357825" y="538831"/>
                  <a:pt x="1358318" y="542877"/>
                  <a:pt x="1359936" y="545550"/>
                </a:cubicBezTo>
                <a:cubicBezTo>
                  <a:pt x="1386181" y="588541"/>
                  <a:pt x="1406551" y="634488"/>
                  <a:pt x="1423262" y="681736"/>
                </a:cubicBezTo>
                <a:cubicBezTo>
                  <a:pt x="1432831" y="708825"/>
                  <a:pt x="1448733" y="730180"/>
                  <a:pt x="1469525" y="751570"/>
                </a:cubicBezTo>
                <a:cubicBezTo>
                  <a:pt x="1469560" y="751535"/>
                  <a:pt x="1469595" y="751535"/>
                  <a:pt x="1469630" y="751499"/>
                </a:cubicBezTo>
                <a:cubicBezTo>
                  <a:pt x="1466323" y="723847"/>
                  <a:pt x="1457387" y="699713"/>
                  <a:pt x="1448276" y="675755"/>
                </a:cubicBezTo>
                <a:cubicBezTo>
                  <a:pt x="1439023" y="651374"/>
                  <a:pt x="1436912" y="624778"/>
                  <a:pt x="1424001" y="601594"/>
                </a:cubicBezTo>
                <a:cubicBezTo>
                  <a:pt x="1411300" y="578761"/>
                  <a:pt x="1399128" y="555577"/>
                  <a:pt x="1386287" y="531795"/>
                </a:cubicBezTo>
                <a:cubicBezTo>
                  <a:pt x="1392971" y="531900"/>
                  <a:pt x="1394202" y="537037"/>
                  <a:pt x="1396524" y="540344"/>
                </a:cubicBezTo>
                <a:cubicBezTo>
                  <a:pt x="1441063" y="602649"/>
                  <a:pt x="1465233" y="673116"/>
                  <a:pt x="1479586" y="747524"/>
                </a:cubicBezTo>
                <a:cubicBezTo>
                  <a:pt x="1481838" y="759169"/>
                  <a:pt x="1480501" y="773241"/>
                  <a:pt x="1496262" y="777533"/>
                </a:cubicBezTo>
                <a:cubicBezTo>
                  <a:pt x="1496016" y="776689"/>
                  <a:pt x="1496086" y="775880"/>
                  <a:pt x="1496544" y="775106"/>
                </a:cubicBezTo>
                <a:cubicBezTo>
                  <a:pt x="1489859" y="729652"/>
                  <a:pt x="1481346" y="684620"/>
                  <a:pt x="1466534" y="640961"/>
                </a:cubicBezTo>
                <a:cubicBezTo>
                  <a:pt x="1419427" y="502313"/>
                  <a:pt x="1335978" y="391001"/>
                  <a:pt x="1215906" y="307165"/>
                </a:cubicBezTo>
                <a:cubicBezTo>
                  <a:pt x="1213795" y="305687"/>
                  <a:pt x="1211825" y="304069"/>
                  <a:pt x="1210382" y="301711"/>
                </a:cubicBezTo>
                <a:cubicBezTo>
                  <a:pt x="1234974" y="312512"/>
                  <a:pt x="1256364" y="328273"/>
                  <a:pt x="1276769" y="345195"/>
                </a:cubicBezTo>
                <a:cubicBezTo>
                  <a:pt x="1388855" y="438037"/>
                  <a:pt x="1455980" y="558673"/>
                  <a:pt x="1493096" y="697567"/>
                </a:cubicBezTo>
                <a:cubicBezTo>
                  <a:pt x="1501117" y="727576"/>
                  <a:pt x="1508189" y="757867"/>
                  <a:pt x="1511038" y="788932"/>
                </a:cubicBezTo>
                <a:cubicBezTo>
                  <a:pt x="1515858" y="793224"/>
                  <a:pt x="1522015" y="792555"/>
                  <a:pt x="1527749" y="793365"/>
                </a:cubicBezTo>
                <a:cubicBezTo>
                  <a:pt x="1538022" y="790796"/>
                  <a:pt x="1540414" y="784393"/>
                  <a:pt x="1539429" y="774261"/>
                </a:cubicBezTo>
                <a:close/>
                <a:moveTo>
                  <a:pt x="721544" y="1373885"/>
                </a:moveTo>
                <a:cubicBezTo>
                  <a:pt x="708914" y="1381343"/>
                  <a:pt x="601542" y="1363190"/>
                  <a:pt x="561893" y="1346690"/>
                </a:cubicBezTo>
                <a:cubicBezTo>
                  <a:pt x="511338" y="1325652"/>
                  <a:pt x="466517" y="1295607"/>
                  <a:pt x="425919" y="1258843"/>
                </a:cubicBezTo>
                <a:cubicBezTo>
                  <a:pt x="514715" y="1322063"/>
                  <a:pt x="612694" y="1361395"/>
                  <a:pt x="721544" y="1373885"/>
                </a:cubicBezTo>
                <a:close/>
                <a:moveTo>
                  <a:pt x="828212" y="33387"/>
                </a:moveTo>
                <a:cubicBezTo>
                  <a:pt x="779451" y="33281"/>
                  <a:pt x="731289" y="39227"/>
                  <a:pt x="683021" y="44680"/>
                </a:cubicBezTo>
                <a:cubicBezTo>
                  <a:pt x="775511" y="13791"/>
                  <a:pt x="876551" y="16289"/>
                  <a:pt x="973439" y="44363"/>
                </a:cubicBezTo>
                <a:cubicBezTo>
                  <a:pt x="925171" y="38699"/>
                  <a:pt x="876938" y="33492"/>
                  <a:pt x="828212" y="33387"/>
                </a:cubicBezTo>
                <a:close/>
                <a:moveTo>
                  <a:pt x="941143" y="21179"/>
                </a:moveTo>
                <a:cubicBezTo>
                  <a:pt x="891995" y="15621"/>
                  <a:pt x="842847" y="14917"/>
                  <a:pt x="793665" y="16359"/>
                </a:cubicBezTo>
                <a:cubicBezTo>
                  <a:pt x="744974" y="17802"/>
                  <a:pt x="696882" y="24803"/>
                  <a:pt x="648966" y="33070"/>
                </a:cubicBezTo>
                <a:cubicBezTo>
                  <a:pt x="745115" y="-2533"/>
                  <a:pt x="842847" y="-316"/>
                  <a:pt x="941143" y="21179"/>
                </a:cubicBezTo>
                <a:close/>
                <a:moveTo>
                  <a:pt x="218316" y="398037"/>
                </a:moveTo>
                <a:cubicBezTo>
                  <a:pt x="228448" y="380200"/>
                  <a:pt x="240621" y="363489"/>
                  <a:pt x="251984" y="346356"/>
                </a:cubicBezTo>
                <a:cubicBezTo>
                  <a:pt x="257859" y="337491"/>
                  <a:pt x="265247" y="330138"/>
                  <a:pt x="274219" y="324227"/>
                </a:cubicBezTo>
                <a:cubicBezTo>
                  <a:pt x="288995" y="314517"/>
                  <a:pt x="299936" y="301711"/>
                  <a:pt x="305494" y="284508"/>
                </a:cubicBezTo>
                <a:cubicBezTo>
                  <a:pt x="306409" y="281623"/>
                  <a:pt x="309786" y="279477"/>
                  <a:pt x="312179" y="277155"/>
                </a:cubicBezTo>
                <a:cubicBezTo>
                  <a:pt x="385777" y="204999"/>
                  <a:pt x="473378" y="156731"/>
                  <a:pt x="571040" y="125702"/>
                </a:cubicBezTo>
                <a:cubicBezTo>
                  <a:pt x="612448" y="112544"/>
                  <a:pt x="653082" y="96079"/>
                  <a:pt x="697515" y="95903"/>
                </a:cubicBezTo>
                <a:cubicBezTo>
                  <a:pt x="729108" y="95763"/>
                  <a:pt x="760594" y="97662"/>
                  <a:pt x="791976" y="101216"/>
                </a:cubicBezTo>
                <a:cubicBezTo>
                  <a:pt x="798132" y="101919"/>
                  <a:pt x="804360" y="102166"/>
                  <a:pt x="810551" y="102588"/>
                </a:cubicBezTo>
                <a:cubicBezTo>
                  <a:pt x="813542" y="102799"/>
                  <a:pt x="817904" y="99949"/>
                  <a:pt x="818678" y="105156"/>
                </a:cubicBezTo>
                <a:cubicBezTo>
                  <a:pt x="819487" y="110644"/>
                  <a:pt x="814843" y="110714"/>
                  <a:pt x="811044" y="111207"/>
                </a:cubicBezTo>
                <a:cubicBezTo>
                  <a:pt x="788739" y="114021"/>
                  <a:pt x="766505" y="117223"/>
                  <a:pt x="744130" y="119580"/>
                </a:cubicBezTo>
                <a:cubicBezTo>
                  <a:pt x="688931" y="125385"/>
                  <a:pt x="634014" y="132421"/>
                  <a:pt x="580116" y="146669"/>
                </a:cubicBezTo>
                <a:cubicBezTo>
                  <a:pt x="525692" y="161058"/>
                  <a:pt x="477423" y="188042"/>
                  <a:pt x="429894" y="216785"/>
                </a:cubicBezTo>
                <a:cubicBezTo>
                  <a:pt x="349330" y="265510"/>
                  <a:pt x="281607" y="328097"/>
                  <a:pt x="229257" y="406691"/>
                </a:cubicBezTo>
                <a:cubicBezTo>
                  <a:pt x="209662" y="436138"/>
                  <a:pt x="195765" y="469032"/>
                  <a:pt x="174692" y="497634"/>
                </a:cubicBezTo>
                <a:cubicBezTo>
                  <a:pt x="173285" y="499534"/>
                  <a:pt x="172053" y="501539"/>
                  <a:pt x="170752" y="503509"/>
                </a:cubicBezTo>
                <a:cubicBezTo>
                  <a:pt x="182009" y="466077"/>
                  <a:pt x="199283" y="431600"/>
                  <a:pt x="218316" y="398037"/>
                </a:cubicBezTo>
                <a:close/>
                <a:moveTo>
                  <a:pt x="763339" y="1415328"/>
                </a:moveTo>
                <a:cubicBezTo>
                  <a:pt x="724464" y="1430878"/>
                  <a:pt x="685272" y="1422716"/>
                  <a:pt x="645870" y="1417755"/>
                </a:cubicBezTo>
                <a:cubicBezTo>
                  <a:pt x="603019" y="1412372"/>
                  <a:pt x="563546" y="1397596"/>
                  <a:pt x="525269" y="1378564"/>
                </a:cubicBezTo>
                <a:cubicBezTo>
                  <a:pt x="517143" y="1374518"/>
                  <a:pt x="508734" y="1370578"/>
                  <a:pt x="499236" y="1373216"/>
                </a:cubicBezTo>
                <a:cubicBezTo>
                  <a:pt x="496105" y="1374060"/>
                  <a:pt x="493712" y="1373357"/>
                  <a:pt x="491250" y="1371598"/>
                </a:cubicBezTo>
                <a:cubicBezTo>
                  <a:pt x="464618" y="1352741"/>
                  <a:pt x="434081" y="1340709"/>
                  <a:pt x="406639" y="1323330"/>
                </a:cubicBezTo>
                <a:cubicBezTo>
                  <a:pt x="393834" y="1315203"/>
                  <a:pt x="379972" y="1309292"/>
                  <a:pt x="367166" y="1301834"/>
                </a:cubicBezTo>
                <a:cubicBezTo>
                  <a:pt x="334730" y="1282942"/>
                  <a:pt x="310736" y="1253636"/>
                  <a:pt x="283471" y="1228271"/>
                </a:cubicBezTo>
                <a:cubicBezTo>
                  <a:pt x="249029" y="1196221"/>
                  <a:pt x="224543" y="1158261"/>
                  <a:pt x="203786" y="1117099"/>
                </a:cubicBezTo>
                <a:cubicBezTo>
                  <a:pt x="183733" y="1077345"/>
                  <a:pt x="168570" y="1035585"/>
                  <a:pt x="154146" y="993544"/>
                </a:cubicBezTo>
                <a:cubicBezTo>
                  <a:pt x="149537" y="980984"/>
                  <a:pt x="144929" y="968389"/>
                  <a:pt x="140355" y="955830"/>
                </a:cubicBezTo>
                <a:cubicBezTo>
                  <a:pt x="150628" y="965470"/>
                  <a:pt x="152000" y="978838"/>
                  <a:pt x="157348" y="990483"/>
                </a:cubicBezTo>
                <a:cubicBezTo>
                  <a:pt x="173953" y="1016341"/>
                  <a:pt x="184507" y="1045189"/>
                  <a:pt x="197137" y="1072947"/>
                </a:cubicBezTo>
                <a:cubicBezTo>
                  <a:pt x="261307" y="1214199"/>
                  <a:pt x="373781" y="1304262"/>
                  <a:pt x="510810" y="1367095"/>
                </a:cubicBezTo>
                <a:cubicBezTo>
                  <a:pt x="585992" y="1401572"/>
                  <a:pt x="665465" y="1419162"/>
                  <a:pt x="749055" y="1412548"/>
                </a:cubicBezTo>
                <a:cubicBezTo>
                  <a:pt x="749055" y="1412548"/>
                  <a:pt x="749055" y="1412548"/>
                  <a:pt x="749055" y="1412548"/>
                </a:cubicBezTo>
                <a:cubicBezTo>
                  <a:pt x="749477" y="1412478"/>
                  <a:pt x="749935" y="1412443"/>
                  <a:pt x="750357" y="1412372"/>
                </a:cubicBezTo>
                <a:cubicBezTo>
                  <a:pt x="753101" y="1411880"/>
                  <a:pt x="755951" y="1410754"/>
                  <a:pt x="758519" y="1411212"/>
                </a:cubicBezTo>
                <a:cubicBezTo>
                  <a:pt x="782125" y="1407764"/>
                  <a:pt x="805732" y="1403964"/>
                  <a:pt x="830042" y="1406884"/>
                </a:cubicBezTo>
                <a:cubicBezTo>
                  <a:pt x="807807" y="1409699"/>
                  <a:pt x="785573" y="1412513"/>
                  <a:pt x="763339" y="1415328"/>
                </a:cubicBezTo>
                <a:close/>
                <a:moveTo>
                  <a:pt x="1292881" y="1199352"/>
                </a:moveTo>
                <a:cubicBezTo>
                  <a:pt x="1294676" y="1188833"/>
                  <a:pt x="1297842" y="1182536"/>
                  <a:pt x="1302486" y="1177259"/>
                </a:cubicBezTo>
                <a:cubicBezTo>
                  <a:pt x="1301888" y="1184717"/>
                  <a:pt x="1301466" y="1191823"/>
                  <a:pt x="1292881" y="1199352"/>
                </a:cubicBezTo>
                <a:close/>
                <a:moveTo>
                  <a:pt x="1297314" y="1161568"/>
                </a:moveTo>
                <a:cubicBezTo>
                  <a:pt x="1269521" y="1222360"/>
                  <a:pt x="1233707" y="1277278"/>
                  <a:pt x="1180654" y="1319389"/>
                </a:cubicBezTo>
                <a:cubicBezTo>
                  <a:pt x="1225862" y="1271297"/>
                  <a:pt x="1262028" y="1216767"/>
                  <a:pt x="1297314" y="1161568"/>
                </a:cubicBezTo>
                <a:close/>
              </a:path>
            </a:pathLst>
          </a:custGeom>
          <a:solidFill>
            <a:srgbClr val="00B050"/>
          </a:solidFill>
          <a:ln w="3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Graphic 5">
            <a:extLst>
              <a:ext uri="{FF2B5EF4-FFF2-40B4-BE49-F238E27FC236}">
                <a16:creationId xmlns:a16="http://schemas.microsoft.com/office/drawing/2014/main" id="{62B38839-DA78-4450-8213-8291D04BE135}"/>
              </a:ext>
            </a:extLst>
          </p:cNvPr>
          <p:cNvSpPr/>
          <p:nvPr/>
        </p:nvSpPr>
        <p:spPr>
          <a:xfrm>
            <a:off x="4037891" y="1652615"/>
            <a:ext cx="1539644" cy="1616527"/>
          </a:xfrm>
          <a:custGeom>
            <a:avLst/>
            <a:gdLst>
              <a:gd name="connsiteX0" fmla="*/ 1539429 w 1539644"/>
              <a:gd name="connsiteY0" fmla="*/ 774261 h 1616527"/>
              <a:gd name="connsiteX1" fmla="*/ 1526623 w 1539644"/>
              <a:gd name="connsiteY1" fmla="*/ 688455 h 1616527"/>
              <a:gd name="connsiteX2" fmla="*/ 1525040 w 1539644"/>
              <a:gd name="connsiteY2" fmla="*/ 680223 h 1616527"/>
              <a:gd name="connsiteX3" fmla="*/ 1447677 w 1539644"/>
              <a:gd name="connsiteY3" fmla="*/ 493342 h 1616527"/>
              <a:gd name="connsiteX4" fmla="*/ 1405038 w 1539644"/>
              <a:gd name="connsiteY4" fmla="*/ 427307 h 1616527"/>
              <a:gd name="connsiteX5" fmla="*/ 1401344 w 1539644"/>
              <a:gd name="connsiteY5" fmla="*/ 422206 h 1616527"/>
              <a:gd name="connsiteX6" fmla="*/ 1372848 w 1539644"/>
              <a:gd name="connsiteY6" fmla="*/ 387096 h 1616527"/>
              <a:gd name="connsiteX7" fmla="*/ 1372848 w 1539644"/>
              <a:gd name="connsiteY7" fmla="*/ 387096 h 1616527"/>
              <a:gd name="connsiteX8" fmla="*/ 1366796 w 1539644"/>
              <a:gd name="connsiteY8" fmla="*/ 379180 h 1616527"/>
              <a:gd name="connsiteX9" fmla="*/ 1337772 w 1539644"/>
              <a:gd name="connsiteY9" fmla="*/ 347130 h 1616527"/>
              <a:gd name="connsiteX10" fmla="*/ 1312372 w 1539644"/>
              <a:gd name="connsiteY10" fmla="*/ 321378 h 1616527"/>
              <a:gd name="connsiteX11" fmla="*/ 1151454 w 1539644"/>
              <a:gd name="connsiteY11" fmla="*/ 214006 h 1616527"/>
              <a:gd name="connsiteX12" fmla="*/ 990678 w 1539644"/>
              <a:gd name="connsiteY12" fmla="*/ 153917 h 1616527"/>
              <a:gd name="connsiteX13" fmla="*/ 849567 w 1539644"/>
              <a:gd name="connsiteY13" fmla="*/ 145297 h 1616527"/>
              <a:gd name="connsiteX14" fmla="*/ 674190 w 1539644"/>
              <a:gd name="connsiteY14" fmla="*/ 170346 h 1616527"/>
              <a:gd name="connsiteX15" fmla="*/ 664164 w 1539644"/>
              <a:gd name="connsiteY15" fmla="*/ 170909 h 1616527"/>
              <a:gd name="connsiteX16" fmla="*/ 990642 w 1539644"/>
              <a:gd name="connsiteY16" fmla="*/ 151560 h 1616527"/>
              <a:gd name="connsiteX17" fmla="*/ 1085033 w 1539644"/>
              <a:gd name="connsiteY17" fmla="*/ 172598 h 1616527"/>
              <a:gd name="connsiteX18" fmla="*/ 1153389 w 1539644"/>
              <a:gd name="connsiteY18" fmla="*/ 197787 h 1616527"/>
              <a:gd name="connsiteX19" fmla="*/ 1153882 w 1539644"/>
              <a:gd name="connsiteY19" fmla="*/ 196978 h 1616527"/>
              <a:gd name="connsiteX20" fmla="*/ 1134180 w 1539644"/>
              <a:gd name="connsiteY20" fmla="*/ 180900 h 1616527"/>
              <a:gd name="connsiteX21" fmla="*/ 1154726 w 1539644"/>
              <a:gd name="connsiteY21" fmla="*/ 188183 h 1616527"/>
              <a:gd name="connsiteX22" fmla="*/ 1346216 w 1539644"/>
              <a:gd name="connsiteY22" fmla="*/ 307939 h 1616527"/>
              <a:gd name="connsiteX23" fmla="*/ 1364299 w 1539644"/>
              <a:gd name="connsiteY23" fmla="*/ 315291 h 1616527"/>
              <a:gd name="connsiteX24" fmla="*/ 1364228 w 1539644"/>
              <a:gd name="connsiteY24" fmla="*/ 315221 h 1616527"/>
              <a:gd name="connsiteX25" fmla="*/ 1286232 w 1539644"/>
              <a:gd name="connsiteY25" fmla="*/ 246759 h 1616527"/>
              <a:gd name="connsiteX26" fmla="*/ 1286232 w 1539644"/>
              <a:gd name="connsiteY26" fmla="*/ 246759 h 1616527"/>
              <a:gd name="connsiteX27" fmla="*/ 1286232 w 1539644"/>
              <a:gd name="connsiteY27" fmla="*/ 246759 h 1616527"/>
              <a:gd name="connsiteX28" fmla="*/ 1286232 w 1539644"/>
              <a:gd name="connsiteY28" fmla="*/ 246759 h 1616527"/>
              <a:gd name="connsiteX29" fmla="*/ 1286232 w 1539644"/>
              <a:gd name="connsiteY29" fmla="*/ 246759 h 1616527"/>
              <a:gd name="connsiteX30" fmla="*/ 1162220 w 1539644"/>
              <a:gd name="connsiteY30" fmla="*/ 169150 h 1616527"/>
              <a:gd name="connsiteX31" fmla="*/ 1162220 w 1539644"/>
              <a:gd name="connsiteY31" fmla="*/ 169150 h 1616527"/>
              <a:gd name="connsiteX32" fmla="*/ 1160179 w 1539644"/>
              <a:gd name="connsiteY32" fmla="*/ 168270 h 1616527"/>
              <a:gd name="connsiteX33" fmla="*/ 1099738 w 1539644"/>
              <a:gd name="connsiteY33" fmla="*/ 140407 h 1616527"/>
              <a:gd name="connsiteX34" fmla="*/ 1085068 w 1539644"/>
              <a:gd name="connsiteY34" fmla="*/ 134462 h 1616527"/>
              <a:gd name="connsiteX35" fmla="*/ 1076871 w 1539644"/>
              <a:gd name="connsiteY35" fmla="*/ 131401 h 1616527"/>
              <a:gd name="connsiteX36" fmla="*/ 1070749 w 1539644"/>
              <a:gd name="connsiteY36" fmla="*/ 129607 h 1616527"/>
              <a:gd name="connsiteX37" fmla="*/ 1006790 w 1539644"/>
              <a:gd name="connsiteY37" fmla="*/ 108393 h 1616527"/>
              <a:gd name="connsiteX38" fmla="*/ 994266 w 1539644"/>
              <a:gd name="connsiteY38" fmla="*/ 98085 h 1616527"/>
              <a:gd name="connsiteX39" fmla="*/ 1004750 w 1539644"/>
              <a:gd name="connsiteY39" fmla="*/ 85912 h 1616527"/>
              <a:gd name="connsiteX40" fmla="*/ 1068568 w 1539644"/>
              <a:gd name="connsiteY40" fmla="*/ 74865 h 1616527"/>
              <a:gd name="connsiteX41" fmla="*/ 1026351 w 1539644"/>
              <a:gd name="connsiteY41" fmla="*/ 58119 h 1616527"/>
              <a:gd name="connsiteX42" fmla="*/ 1027195 w 1539644"/>
              <a:gd name="connsiteY42" fmla="*/ 55375 h 1616527"/>
              <a:gd name="connsiteX43" fmla="*/ 1094109 w 1539644"/>
              <a:gd name="connsiteY43" fmla="*/ 74865 h 1616527"/>
              <a:gd name="connsiteX44" fmla="*/ 1108639 w 1539644"/>
              <a:gd name="connsiteY44" fmla="*/ 79685 h 1616527"/>
              <a:gd name="connsiteX45" fmla="*/ 1120741 w 1539644"/>
              <a:gd name="connsiteY45" fmla="*/ 82288 h 1616527"/>
              <a:gd name="connsiteX46" fmla="*/ 990396 w 1539644"/>
              <a:gd name="connsiteY46" fmla="*/ 31311 h 1616527"/>
              <a:gd name="connsiteX47" fmla="*/ 1160531 w 1539644"/>
              <a:gd name="connsiteY47" fmla="*/ 78911 h 1616527"/>
              <a:gd name="connsiteX48" fmla="*/ 1160531 w 1539644"/>
              <a:gd name="connsiteY48" fmla="*/ 78911 h 1616527"/>
              <a:gd name="connsiteX49" fmla="*/ 1165808 w 1539644"/>
              <a:gd name="connsiteY49" fmla="*/ 80494 h 1616527"/>
              <a:gd name="connsiteX50" fmla="*/ 1211930 w 1539644"/>
              <a:gd name="connsiteY50" fmla="*/ 100336 h 1616527"/>
              <a:gd name="connsiteX51" fmla="*/ 1215061 w 1539644"/>
              <a:gd name="connsiteY51" fmla="*/ 102025 h 1616527"/>
              <a:gd name="connsiteX52" fmla="*/ 1242784 w 1539644"/>
              <a:gd name="connsiteY52" fmla="*/ 110855 h 1616527"/>
              <a:gd name="connsiteX53" fmla="*/ 1242784 w 1539644"/>
              <a:gd name="connsiteY53" fmla="*/ 110855 h 1616527"/>
              <a:gd name="connsiteX54" fmla="*/ 1242784 w 1539644"/>
              <a:gd name="connsiteY54" fmla="*/ 110855 h 1616527"/>
              <a:gd name="connsiteX55" fmla="*/ 1229310 w 1539644"/>
              <a:gd name="connsiteY55" fmla="*/ 101990 h 1616527"/>
              <a:gd name="connsiteX56" fmla="*/ 1188957 w 1539644"/>
              <a:gd name="connsiteY56" fmla="*/ 79333 h 1616527"/>
              <a:gd name="connsiteX57" fmla="*/ 1183187 w 1539644"/>
              <a:gd name="connsiteY57" fmla="*/ 76378 h 1616527"/>
              <a:gd name="connsiteX58" fmla="*/ 1168130 w 1539644"/>
              <a:gd name="connsiteY58" fmla="*/ 68603 h 1616527"/>
              <a:gd name="connsiteX59" fmla="*/ 1160214 w 1539644"/>
              <a:gd name="connsiteY59" fmla="*/ 64944 h 1616527"/>
              <a:gd name="connsiteX60" fmla="*/ 1160214 w 1539644"/>
              <a:gd name="connsiteY60" fmla="*/ 64944 h 1616527"/>
              <a:gd name="connsiteX61" fmla="*/ 1143890 w 1539644"/>
              <a:gd name="connsiteY61" fmla="*/ 62728 h 1616527"/>
              <a:gd name="connsiteX62" fmla="*/ 917994 w 1539644"/>
              <a:gd name="connsiteY62" fmla="*/ 5488 h 1616527"/>
              <a:gd name="connsiteX63" fmla="*/ 804852 w 1539644"/>
              <a:gd name="connsiteY63" fmla="*/ 352 h 1616527"/>
              <a:gd name="connsiteX64" fmla="*/ 472779 w 1539644"/>
              <a:gd name="connsiteY64" fmla="*/ 77011 h 1616527"/>
              <a:gd name="connsiteX65" fmla="*/ 315028 w 1539644"/>
              <a:gd name="connsiteY65" fmla="*/ 170522 h 1616527"/>
              <a:gd name="connsiteX66" fmla="*/ 275520 w 1539644"/>
              <a:gd name="connsiteY66" fmla="*/ 209925 h 1616527"/>
              <a:gd name="connsiteX67" fmla="*/ 151824 w 1539644"/>
              <a:gd name="connsiteY67" fmla="*/ 347587 h 1616527"/>
              <a:gd name="connsiteX68" fmla="*/ 105139 w 1539644"/>
              <a:gd name="connsiteY68" fmla="*/ 413024 h 1616527"/>
              <a:gd name="connsiteX69" fmla="*/ 97083 w 1539644"/>
              <a:gd name="connsiteY69" fmla="*/ 438776 h 1616527"/>
              <a:gd name="connsiteX70" fmla="*/ 59721 w 1539644"/>
              <a:gd name="connsiteY70" fmla="*/ 530528 h 1616527"/>
              <a:gd name="connsiteX71" fmla="*/ 15041 w 1539644"/>
              <a:gd name="connsiteY71" fmla="*/ 653204 h 1616527"/>
              <a:gd name="connsiteX72" fmla="*/ 10784 w 1539644"/>
              <a:gd name="connsiteY72" fmla="*/ 666854 h 1616527"/>
              <a:gd name="connsiteX73" fmla="*/ 124 w 1539644"/>
              <a:gd name="connsiteY73" fmla="*/ 723531 h 1616527"/>
              <a:gd name="connsiteX74" fmla="*/ 335 w 1539644"/>
              <a:gd name="connsiteY74" fmla="*/ 814016 h 1616527"/>
              <a:gd name="connsiteX75" fmla="*/ 335 w 1539644"/>
              <a:gd name="connsiteY75" fmla="*/ 814755 h 1616527"/>
              <a:gd name="connsiteX76" fmla="*/ 2622 w 1539644"/>
              <a:gd name="connsiteY76" fmla="*/ 837728 h 1616527"/>
              <a:gd name="connsiteX77" fmla="*/ 23871 w 1539644"/>
              <a:gd name="connsiteY77" fmla="*/ 845855 h 1616527"/>
              <a:gd name="connsiteX78" fmla="*/ 31752 w 1539644"/>
              <a:gd name="connsiteY78" fmla="*/ 874844 h 1616527"/>
              <a:gd name="connsiteX79" fmla="*/ 65138 w 1539644"/>
              <a:gd name="connsiteY79" fmla="*/ 1059790 h 1616527"/>
              <a:gd name="connsiteX80" fmla="*/ 212195 w 1539644"/>
              <a:gd name="connsiteY80" fmla="*/ 1325757 h 1616527"/>
              <a:gd name="connsiteX81" fmla="*/ 288783 w 1539644"/>
              <a:gd name="connsiteY81" fmla="*/ 1377508 h 1616527"/>
              <a:gd name="connsiteX82" fmla="*/ 297156 w 1539644"/>
              <a:gd name="connsiteY82" fmla="*/ 1390244 h 1616527"/>
              <a:gd name="connsiteX83" fmla="*/ 283893 w 1539644"/>
              <a:gd name="connsiteY83" fmla="*/ 1398687 h 1616527"/>
              <a:gd name="connsiteX84" fmla="*/ 247974 w 1539644"/>
              <a:gd name="connsiteY84" fmla="*/ 1385178 h 1616527"/>
              <a:gd name="connsiteX85" fmla="*/ 126423 w 1539644"/>
              <a:gd name="connsiteY85" fmla="*/ 1264718 h 1616527"/>
              <a:gd name="connsiteX86" fmla="*/ 39879 w 1539644"/>
              <a:gd name="connsiteY86" fmla="*/ 1076501 h 1616527"/>
              <a:gd name="connsiteX87" fmla="*/ 6562 w 1539644"/>
              <a:gd name="connsiteY87" fmla="*/ 934159 h 1616527"/>
              <a:gd name="connsiteX88" fmla="*/ 5437 w 1539644"/>
              <a:gd name="connsiteY88" fmla="*/ 925293 h 1616527"/>
              <a:gd name="connsiteX89" fmla="*/ 10327 w 1539644"/>
              <a:gd name="connsiteY89" fmla="*/ 964766 h 1616527"/>
              <a:gd name="connsiteX90" fmla="*/ 9025 w 1539644"/>
              <a:gd name="connsiteY90" fmla="*/ 981512 h 1616527"/>
              <a:gd name="connsiteX91" fmla="*/ 8145 w 1539644"/>
              <a:gd name="connsiteY91" fmla="*/ 982251 h 1616527"/>
              <a:gd name="connsiteX92" fmla="*/ 11241 w 1539644"/>
              <a:gd name="connsiteY92" fmla="*/ 996147 h 1616527"/>
              <a:gd name="connsiteX93" fmla="*/ 21971 w 1539644"/>
              <a:gd name="connsiteY93" fmla="*/ 1044978 h 1616527"/>
              <a:gd name="connsiteX94" fmla="*/ 18559 w 1539644"/>
              <a:gd name="connsiteY94" fmla="*/ 1048180 h 1616527"/>
              <a:gd name="connsiteX95" fmla="*/ 79950 w 1539644"/>
              <a:gd name="connsiteY95" fmla="*/ 1204172 h 1616527"/>
              <a:gd name="connsiteX96" fmla="*/ 227463 w 1539644"/>
              <a:gd name="connsiteY96" fmla="*/ 1404422 h 1616527"/>
              <a:gd name="connsiteX97" fmla="*/ 285336 w 1539644"/>
              <a:gd name="connsiteY97" fmla="*/ 1453710 h 1616527"/>
              <a:gd name="connsiteX98" fmla="*/ 295644 w 1539644"/>
              <a:gd name="connsiteY98" fmla="*/ 1466551 h 1616527"/>
              <a:gd name="connsiteX99" fmla="*/ 300991 w 1539644"/>
              <a:gd name="connsiteY99" fmla="*/ 1471054 h 1616527"/>
              <a:gd name="connsiteX100" fmla="*/ 338705 w 1539644"/>
              <a:gd name="connsiteY100" fmla="*/ 1495470 h 1616527"/>
              <a:gd name="connsiteX101" fmla="*/ 338705 w 1539644"/>
              <a:gd name="connsiteY101" fmla="*/ 1495470 h 1616527"/>
              <a:gd name="connsiteX102" fmla="*/ 355592 w 1539644"/>
              <a:gd name="connsiteY102" fmla="*/ 1505496 h 1616527"/>
              <a:gd name="connsiteX103" fmla="*/ 414168 w 1539644"/>
              <a:gd name="connsiteY103" fmla="*/ 1536033 h 1616527"/>
              <a:gd name="connsiteX104" fmla="*/ 414168 w 1539644"/>
              <a:gd name="connsiteY104" fmla="*/ 1536033 h 1616527"/>
              <a:gd name="connsiteX105" fmla="*/ 418777 w 1539644"/>
              <a:gd name="connsiteY105" fmla="*/ 1537792 h 1616527"/>
              <a:gd name="connsiteX106" fmla="*/ 447871 w 1539644"/>
              <a:gd name="connsiteY106" fmla="*/ 1550739 h 1616527"/>
              <a:gd name="connsiteX107" fmla="*/ 449279 w 1539644"/>
              <a:gd name="connsiteY107" fmla="*/ 1550704 h 1616527"/>
              <a:gd name="connsiteX108" fmla="*/ 450440 w 1539644"/>
              <a:gd name="connsiteY108" fmla="*/ 1551478 h 1616527"/>
              <a:gd name="connsiteX109" fmla="*/ 458953 w 1539644"/>
              <a:gd name="connsiteY109" fmla="*/ 1554539 h 1616527"/>
              <a:gd name="connsiteX110" fmla="*/ 464758 w 1539644"/>
              <a:gd name="connsiteY110" fmla="*/ 1557107 h 1616527"/>
              <a:gd name="connsiteX111" fmla="*/ 505076 w 1539644"/>
              <a:gd name="connsiteY111" fmla="*/ 1571003 h 1616527"/>
              <a:gd name="connsiteX112" fmla="*/ 516650 w 1539644"/>
              <a:gd name="connsiteY112" fmla="*/ 1574310 h 1616527"/>
              <a:gd name="connsiteX113" fmla="*/ 557003 w 1539644"/>
              <a:gd name="connsiteY113" fmla="*/ 1584653 h 1616527"/>
              <a:gd name="connsiteX114" fmla="*/ 557003 w 1539644"/>
              <a:gd name="connsiteY114" fmla="*/ 1584653 h 1616527"/>
              <a:gd name="connsiteX115" fmla="*/ 585077 w 1539644"/>
              <a:gd name="connsiteY115" fmla="*/ 1589895 h 1616527"/>
              <a:gd name="connsiteX116" fmla="*/ 657374 w 1539644"/>
              <a:gd name="connsiteY116" fmla="*/ 1600203 h 1616527"/>
              <a:gd name="connsiteX117" fmla="*/ 657374 w 1539644"/>
              <a:gd name="connsiteY117" fmla="*/ 1600203 h 1616527"/>
              <a:gd name="connsiteX118" fmla="*/ 663249 w 1539644"/>
              <a:gd name="connsiteY118" fmla="*/ 1600590 h 1616527"/>
              <a:gd name="connsiteX119" fmla="*/ 694912 w 1539644"/>
              <a:gd name="connsiteY119" fmla="*/ 1605234 h 1616527"/>
              <a:gd name="connsiteX120" fmla="*/ 694947 w 1539644"/>
              <a:gd name="connsiteY120" fmla="*/ 1605129 h 1616527"/>
              <a:gd name="connsiteX121" fmla="*/ 706240 w 1539644"/>
              <a:gd name="connsiteY121" fmla="*/ 1605938 h 1616527"/>
              <a:gd name="connsiteX122" fmla="*/ 738606 w 1539644"/>
              <a:gd name="connsiteY122" fmla="*/ 1608013 h 1616527"/>
              <a:gd name="connsiteX123" fmla="*/ 755177 w 1539644"/>
              <a:gd name="connsiteY123" fmla="*/ 1608787 h 1616527"/>
              <a:gd name="connsiteX124" fmla="*/ 783321 w 1539644"/>
              <a:gd name="connsiteY124" fmla="*/ 1609878 h 1616527"/>
              <a:gd name="connsiteX125" fmla="*/ 790182 w 1539644"/>
              <a:gd name="connsiteY125" fmla="*/ 1608999 h 1616527"/>
              <a:gd name="connsiteX126" fmla="*/ 795424 w 1539644"/>
              <a:gd name="connsiteY126" fmla="*/ 1616527 h 1616527"/>
              <a:gd name="connsiteX127" fmla="*/ 838590 w 1539644"/>
              <a:gd name="connsiteY127" fmla="*/ 1614874 h 1616527"/>
              <a:gd name="connsiteX128" fmla="*/ 857940 w 1539644"/>
              <a:gd name="connsiteY128" fmla="*/ 1613713 h 1616527"/>
              <a:gd name="connsiteX129" fmla="*/ 857940 w 1539644"/>
              <a:gd name="connsiteY129" fmla="*/ 1613713 h 1616527"/>
              <a:gd name="connsiteX130" fmla="*/ 881968 w 1539644"/>
              <a:gd name="connsiteY130" fmla="*/ 1610160 h 1616527"/>
              <a:gd name="connsiteX131" fmla="*/ 897941 w 1539644"/>
              <a:gd name="connsiteY131" fmla="*/ 1607838 h 1616527"/>
              <a:gd name="connsiteX132" fmla="*/ 897941 w 1539644"/>
              <a:gd name="connsiteY132" fmla="*/ 1607838 h 1616527"/>
              <a:gd name="connsiteX133" fmla="*/ 915285 w 1539644"/>
              <a:gd name="connsiteY133" fmla="*/ 1605129 h 1616527"/>
              <a:gd name="connsiteX134" fmla="*/ 1027301 w 1539644"/>
              <a:gd name="connsiteY134" fmla="*/ 1570651 h 1616527"/>
              <a:gd name="connsiteX135" fmla="*/ 1027301 w 1539644"/>
              <a:gd name="connsiteY135" fmla="*/ 1570651 h 1616527"/>
              <a:gd name="connsiteX136" fmla="*/ 1048022 w 1539644"/>
              <a:gd name="connsiteY136" fmla="*/ 1561891 h 1616527"/>
              <a:gd name="connsiteX137" fmla="*/ 1142729 w 1539644"/>
              <a:gd name="connsiteY137" fmla="*/ 1509964 h 1616527"/>
              <a:gd name="connsiteX138" fmla="*/ 1157013 w 1539644"/>
              <a:gd name="connsiteY138" fmla="*/ 1501064 h 1616527"/>
              <a:gd name="connsiteX139" fmla="*/ 1286267 w 1539644"/>
              <a:gd name="connsiteY139" fmla="*/ 1394677 h 1616527"/>
              <a:gd name="connsiteX140" fmla="*/ 1453623 w 1539644"/>
              <a:gd name="connsiteY140" fmla="*/ 1134092 h 1616527"/>
              <a:gd name="connsiteX141" fmla="*/ 1445461 w 1539644"/>
              <a:gd name="connsiteY141" fmla="*/ 1112631 h 1616527"/>
              <a:gd name="connsiteX142" fmla="*/ 1440536 w 1539644"/>
              <a:gd name="connsiteY142" fmla="*/ 1091664 h 1616527"/>
              <a:gd name="connsiteX143" fmla="*/ 1439762 w 1539644"/>
              <a:gd name="connsiteY143" fmla="*/ 1091734 h 1616527"/>
              <a:gd name="connsiteX144" fmla="*/ 1430755 w 1539644"/>
              <a:gd name="connsiteY144" fmla="*/ 1126211 h 1616527"/>
              <a:gd name="connsiteX145" fmla="*/ 1416120 w 1539644"/>
              <a:gd name="connsiteY145" fmla="*/ 1164875 h 1616527"/>
              <a:gd name="connsiteX146" fmla="*/ 1406481 w 1539644"/>
              <a:gd name="connsiteY146" fmla="*/ 1171313 h 1616527"/>
              <a:gd name="connsiteX147" fmla="*/ 1403983 w 1539644"/>
              <a:gd name="connsiteY147" fmla="*/ 1161075 h 1616527"/>
              <a:gd name="connsiteX148" fmla="*/ 1415170 w 1539644"/>
              <a:gd name="connsiteY148" fmla="*/ 1087477 h 1616527"/>
              <a:gd name="connsiteX149" fmla="*/ 1413200 w 1539644"/>
              <a:gd name="connsiteY149" fmla="*/ 1042832 h 1616527"/>
              <a:gd name="connsiteX150" fmla="*/ 1403807 w 1539644"/>
              <a:gd name="connsiteY150" fmla="*/ 1035515 h 1616527"/>
              <a:gd name="connsiteX151" fmla="*/ 1398846 w 1539644"/>
              <a:gd name="connsiteY151" fmla="*/ 1041918 h 1616527"/>
              <a:gd name="connsiteX152" fmla="*/ 1388855 w 1539644"/>
              <a:gd name="connsiteY152" fmla="*/ 1076747 h 1616527"/>
              <a:gd name="connsiteX153" fmla="*/ 1383894 w 1539644"/>
              <a:gd name="connsiteY153" fmla="*/ 1051944 h 1616527"/>
              <a:gd name="connsiteX154" fmla="*/ 1383894 w 1539644"/>
              <a:gd name="connsiteY154" fmla="*/ 1051944 h 1616527"/>
              <a:gd name="connsiteX155" fmla="*/ 1381959 w 1539644"/>
              <a:gd name="connsiteY155" fmla="*/ 1005646 h 1616527"/>
              <a:gd name="connsiteX156" fmla="*/ 1364721 w 1539644"/>
              <a:gd name="connsiteY156" fmla="*/ 1031997 h 1616527"/>
              <a:gd name="connsiteX157" fmla="*/ 1349980 w 1539644"/>
              <a:gd name="connsiteY157" fmla="*/ 1039525 h 1616527"/>
              <a:gd name="connsiteX158" fmla="*/ 1344316 w 1539644"/>
              <a:gd name="connsiteY158" fmla="*/ 1019543 h 1616527"/>
              <a:gd name="connsiteX159" fmla="*/ 1373762 w 1539644"/>
              <a:gd name="connsiteY159" fmla="*/ 940315 h 1616527"/>
              <a:gd name="connsiteX160" fmla="*/ 1396278 w 1539644"/>
              <a:gd name="connsiteY160" fmla="*/ 815247 h 1616527"/>
              <a:gd name="connsiteX161" fmla="*/ 1399092 w 1539644"/>
              <a:gd name="connsiteY161" fmla="*/ 745378 h 1616527"/>
              <a:gd name="connsiteX162" fmla="*/ 1417844 w 1539644"/>
              <a:gd name="connsiteY162" fmla="*/ 826962 h 1616527"/>
              <a:gd name="connsiteX163" fmla="*/ 1427835 w 1539644"/>
              <a:gd name="connsiteY163" fmla="*/ 849619 h 1616527"/>
              <a:gd name="connsiteX164" fmla="*/ 1427835 w 1539644"/>
              <a:gd name="connsiteY164" fmla="*/ 849619 h 1616527"/>
              <a:gd name="connsiteX165" fmla="*/ 1429806 w 1539644"/>
              <a:gd name="connsiteY165" fmla="*/ 848845 h 1616527"/>
              <a:gd name="connsiteX166" fmla="*/ 1405847 w 1539644"/>
              <a:gd name="connsiteY166" fmla="*/ 712308 h 1616527"/>
              <a:gd name="connsiteX167" fmla="*/ 1351915 w 1539644"/>
              <a:gd name="connsiteY167" fmla="*/ 538444 h 1616527"/>
              <a:gd name="connsiteX168" fmla="*/ 1359936 w 1539644"/>
              <a:gd name="connsiteY168" fmla="*/ 545550 h 1616527"/>
              <a:gd name="connsiteX169" fmla="*/ 1423262 w 1539644"/>
              <a:gd name="connsiteY169" fmla="*/ 681736 h 1616527"/>
              <a:gd name="connsiteX170" fmla="*/ 1469525 w 1539644"/>
              <a:gd name="connsiteY170" fmla="*/ 751570 h 1616527"/>
              <a:gd name="connsiteX171" fmla="*/ 1469630 w 1539644"/>
              <a:gd name="connsiteY171" fmla="*/ 751499 h 1616527"/>
              <a:gd name="connsiteX172" fmla="*/ 1448275 w 1539644"/>
              <a:gd name="connsiteY172" fmla="*/ 675755 h 1616527"/>
              <a:gd name="connsiteX173" fmla="*/ 1424001 w 1539644"/>
              <a:gd name="connsiteY173" fmla="*/ 601594 h 1616527"/>
              <a:gd name="connsiteX174" fmla="*/ 1386287 w 1539644"/>
              <a:gd name="connsiteY174" fmla="*/ 531795 h 1616527"/>
              <a:gd name="connsiteX175" fmla="*/ 1396524 w 1539644"/>
              <a:gd name="connsiteY175" fmla="*/ 540344 h 1616527"/>
              <a:gd name="connsiteX176" fmla="*/ 1479586 w 1539644"/>
              <a:gd name="connsiteY176" fmla="*/ 747524 h 1616527"/>
              <a:gd name="connsiteX177" fmla="*/ 1496262 w 1539644"/>
              <a:gd name="connsiteY177" fmla="*/ 777533 h 1616527"/>
              <a:gd name="connsiteX178" fmla="*/ 1496544 w 1539644"/>
              <a:gd name="connsiteY178" fmla="*/ 775106 h 1616527"/>
              <a:gd name="connsiteX179" fmla="*/ 1466534 w 1539644"/>
              <a:gd name="connsiteY179" fmla="*/ 640961 h 1616527"/>
              <a:gd name="connsiteX180" fmla="*/ 1215905 w 1539644"/>
              <a:gd name="connsiteY180" fmla="*/ 307165 h 1616527"/>
              <a:gd name="connsiteX181" fmla="*/ 1210382 w 1539644"/>
              <a:gd name="connsiteY181" fmla="*/ 301712 h 1616527"/>
              <a:gd name="connsiteX182" fmla="*/ 1276769 w 1539644"/>
              <a:gd name="connsiteY182" fmla="*/ 345195 h 1616527"/>
              <a:gd name="connsiteX183" fmla="*/ 1493096 w 1539644"/>
              <a:gd name="connsiteY183" fmla="*/ 697567 h 1616527"/>
              <a:gd name="connsiteX184" fmla="*/ 1511038 w 1539644"/>
              <a:gd name="connsiteY184" fmla="*/ 788932 h 1616527"/>
              <a:gd name="connsiteX185" fmla="*/ 1527749 w 1539644"/>
              <a:gd name="connsiteY185" fmla="*/ 793365 h 1616527"/>
              <a:gd name="connsiteX186" fmla="*/ 1539429 w 1539644"/>
              <a:gd name="connsiteY186" fmla="*/ 774261 h 1616527"/>
              <a:gd name="connsiteX187" fmla="*/ 721579 w 1539644"/>
              <a:gd name="connsiteY187" fmla="*/ 1373885 h 1616527"/>
              <a:gd name="connsiteX188" fmla="*/ 561928 w 1539644"/>
              <a:gd name="connsiteY188" fmla="*/ 1346690 h 1616527"/>
              <a:gd name="connsiteX189" fmla="*/ 425954 w 1539644"/>
              <a:gd name="connsiteY189" fmla="*/ 1258843 h 1616527"/>
              <a:gd name="connsiteX190" fmla="*/ 721579 w 1539644"/>
              <a:gd name="connsiteY190" fmla="*/ 1373885 h 1616527"/>
              <a:gd name="connsiteX191" fmla="*/ 828212 w 1539644"/>
              <a:gd name="connsiteY191" fmla="*/ 33387 h 1616527"/>
              <a:gd name="connsiteX192" fmla="*/ 683021 w 1539644"/>
              <a:gd name="connsiteY192" fmla="*/ 44680 h 1616527"/>
              <a:gd name="connsiteX193" fmla="*/ 973439 w 1539644"/>
              <a:gd name="connsiteY193" fmla="*/ 44363 h 1616527"/>
              <a:gd name="connsiteX194" fmla="*/ 828212 w 1539644"/>
              <a:gd name="connsiteY194" fmla="*/ 33387 h 1616527"/>
              <a:gd name="connsiteX195" fmla="*/ 941143 w 1539644"/>
              <a:gd name="connsiteY195" fmla="*/ 21179 h 1616527"/>
              <a:gd name="connsiteX196" fmla="*/ 793665 w 1539644"/>
              <a:gd name="connsiteY196" fmla="*/ 16359 h 1616527"/>
              <a:gd name="connsiteX197" fmla="*/ 648965 w 1539644"/>
              <a:gd name="connsiteY197" fmla="*/ 33070 h 1616527"/>
              <a:gd name="connsiteX198" fmla="*/ 941143 w 1539644"/>
              <a:gd name="connsiteY198" fmla="*/ 21179 h 1616527"/>
              <a:gd name="connsiteX199" fmla="*/ 218316 w 1539644"/>
              <a:gd name="connsiteY199" fmla="*/ 398037 h 1616527"/>
              <a:gd name="connsiteX200" fmla="*/ 251984 w 1539644"/>
              <a:gd name="connsiteY200" fmla="*/ 346356 h 1616527"/>
              <a:gd name="connsiteX201" fmla="*/ 274218 w 1539644"/>
              <a:gd name="connsiteY201" fmla="*/ 324227 h 1616527"/>
              <a:gd name="connsiteX202" fmla="*/ 305494 w 1539644"/>
              <a:gd name="connsiteY202" fmla="*/ 284508 h 1616527"/>
              <a:gd name="connsiteX203" fmla="*/ 312179 w 1539644"/>
              <a:gd name="connsiteY203" fmla="*/ 277155 h 1616527"/>
              <a:gd name="connsiteX204" fmla="*/ 571040 w 1539644"/>
              <a:gd name="connsiteY204" fmla="*/ 125702 h 1616527"/>
              <a:gd name="connsiteX205" fmla="*/ 697515 w 1539644"/>
              <a:gd name="connsiteY205" fmla="*/ 95903 h 1616527"/>
              <a:gd name="connsiteX206" fmla="*/ 791976 w 1539644"/>
              <a:gd name="connsiteY206" fmla="*/ 101216 h 1616527"/>
              <a:gd name="connsiteX207" fmla="*/ 810551 w 1539644"/>
              <a:gd name="connsiteY207" fmla="*/ 102588 h 1616527"/>
              <a:gd name="connsiteX208" fmla="*/ 818678 w 1539644"/>
              <a:gd name="connsiteY208" fmla="*/ 105156 h 1616527"/>
              <a:gd name="connsiteX209" fmla="*/ 811044 w 1539644"/>
              <a:gd name="connsiteY209" fmla="*/ 111207 h 1616527"/>
              <a:gd name="connsiteX210" fmla="*/ 744130 w 1539644"/>
              <a:gd name="connsiteY210" fmla="*/ 119580 h 1616527"/>
              <a:gd name="connsiteX211" fmla="*/ 580116 w 1539644"/>
              <a:gd name="connsiteY211" fmla="*/ 146669 h 1616527"/>
              <a:gd name="connsiteX212" fmla="*/ 429894 w 1539644"/>
              <a:gd name="connsiteY212" fmla="*/ 216785 h 1616527"/>
              <a:gd name="connsiteX213" fmla="*/ 229257 w 1539644"/>
              <a:gd name="connsiteY213" fmla="*/ 406691 h 1616527"/>
              <a:gd name="connsiteX214" fmla="*/ 174692 w 1539644"/>
              <a:gd name="connsiteY214" fmla="*/ 497634 h 1616527"/>
              <a:gd name="connsiteX215" fmla="*/ 170752 w 1539644"/>
              <a:gd name="connsiteY215" fmla="*/ 503509 h 1616527"/>
              <a:gd name="connsiteX216" fmla="*/ 218316 w 1539644"/>
              <a:gd name="connsiteY216" fmla="*/ 398037 h 1616527"/>
              <a:gd name="connsiteX217" fmla="*/ 763374 w 1539644"/>
              <a:gd name="connsiteY217" fmla="*/ 1415328 h 1616527"/>
              <a:gd name="connsiteX218" fmla="*/ 645905 w 1539644"/>
              <a:gd name="connsiteY218" fmla="*/ 1417755 h 1616527"/>
              <a:gd name="connsiteX219" fmla="*/ 525305 w 1539644"/>
              <a:gd name="connsiteY219" fmla="*/ 1378564 h 1616527"/>
              <a:gd name="connsiteX220" fmla="*/ 499271 w 1539644"/>
              <a:gd name="connsiteY220" fmla="*/ 1373216 h 1616527"/>
              <a:gd name="connsiteX221" fmla="*/ 491285 w 1539644"/>
              <a:gd name="connsiteY221" fmla="*/ 1371598 h 1616527"/>
              <a:gd name="connsiteX222" fmla="*/ 406675 w 1539644"/>
              <a:gd name="connsiteY222" fmla="*/ 1323330 h 1616527"/>
              <a:gd name="connsiteX223" fmla="*/ 367202 w 1539644"/>
              <a:gd name="connsiteY223" fmla="*/ 1301834 h 1616527"/>
              <a:gd name="connsiteX224" fmla="*/ 283506 w 1539644"/>
              <a:gd name="connsiteY224" fmla="*/ 1228271 h 1616527"/>
              <a:gd name="connsiteX225" fmla="*/ 203821 w 1539644"/>
              <a:gd name="connsiteY225" fmla="*/ 1117099 h 1616527"/>
              <a:gd name="connsiteX226" fmla="*/ 154181 w 1539644"/>
              <a:gd name="connsiteY226" fmla="*/ 993544 h 1616527"/>
              <a:gd name="connsiteX227" fmla="*/ 140390 w 1539644"/>
              <a:gd name="connsiteY227" fmla="*/ 955830 h 1616527"/>
              <a:gd name="connsiteX228" fmla="*/ 157383 w 1539644"/>
              <a:gd name="connsiteY228" fmla="*/ 990483 h 1616527"/>
              <a:gd name="connsiteX229" fmla="*/ 197172 w 1539644"/>
              <a:gd name="connsiteY229" fmla="*/ 1072947 h 1616527"/>
              <a:gd name="connsiteX230" fmla="*/ 510845 w 1539644"/>
              <a:gd name="connsiteY230" fmla="*/ 1367095 h 1616527"/>
              <a:gd name="connsiteX231" fmla="*/ 749090 w 1539644"/>
              <a:gd name="connsiteY231" fmla="*/ 1412548 h 1616527"/>
              <a:gd name="connsiteX232" fmla="*/ 749090 w 1539644"/>
              <a:gd name="connsiteY232" fmla="*/ 1412548 h 1616527"/>
              <a:gd name="connsiteX233" fmla="*/ 750392 w 1539644"/>
              <a:gd name="connsiteY233" fmla="*/ 1412373 h 1616527"/>
              <a:gd name="connsiteX234" fmla="*/ 758554 w 1539644"/>
              <a:gd name="connsiteY234" fmla="*/ 1411212 h 1616527"/>
              <a:gd name="connsiteX235" fmla="*/ 830077 w 1539644"/>
              <a:gd name="connsiteY235" fmla="*/ 1406884 h 1616527"/>
              <a:gd name="connsiteX236" fmla="*/ 763374 w 1539644"/>
              <a:gd name="connsiteY236" fmla="*/ 1415328 h 1616527"/>
              <a:gd name="connsiteX237" fmla="*/ 1292917 w 1539644"/>
              <a:gd name="connsiteY237" fmla="*/ 1199352 h 1616527"/>
              <a:gd name="connsiteX238" fmla="*/ 1302521 w 1539644"/>
              <a:gd name="connsiteY238" fmla="*/ 1177259 h 1616527"/>
              <a:gd name="connsiteX239" fmla="*/ 1292917 w 1539644"/>
              <a:gd name="connsiteY239" fmla="*/ 1199352 h 1616527"/>
              <a:gd name="connsiteX240" fmla="*/ 1297349 w 1539644"/>
              <a:gd name="connsiteY240" fmla="*/ 1161568 h 1616527"/>
              <a:gd name="connsiteX241" fmla="*/ 1180690 w 1539644"/>
              <a:gd name="connsiteY241" fmla="*/ 1319389 h 1616527"/>
              <a:gd name="connsiteX242" fmla="*/ 1297349 w 1539644"/>
              <a:gd name="connsiteY242" fmla="*/ 1161568 h 161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1539644" h="1616527">
                <a:moveTo>
                  <a:pt x="1539429" y="774261"/>
                </a:moveTo>
                <a:cubicBezTo>
                  <a:pt x="1536579" y="745413"/>
                  <a:pt x="1531830" y="716917"/>
                  <a:pt x="1526623" y="688455"/>
                </a:cubicBezTo>
                <a:cubicBezTo>
                  <a:pt x="1526096" y="685711"/>
                  <a:pt x="1525568" y="682967"/>
                  <a:pt x="1525040" y="680223"/>
                </a:cubicBezTo>
                <a:cubicBezTo>
                  <a:pt x="1507274" y="614611"/>
                  <a:pt x="1483034" y="551637"/>
                  <a:pt x="1447677" y="493342"/>
                </a:cubicBezTo>
                <a:cubicBezTo>
                  <a:pt x="1434097" y="470932"/>
                  <a:pt x="1419286" y="449295"/>
                  <a:pt x="1405038" y="427307"/>
                </a:cubicBezTo>
                <a:cubicBezTo>
                  <a:pt x="1403807" y="425619"/>
                  <a:pt x="1402576" y="423895"/>
                  <a:pt x="1401344" y="422206"/>
                </a:cubicBezTo>
                <a:cubicBezTo>
                  <a:pt x="1391845" y="410491"/>
                  <a:pt x="1382347" y="398811"/>
                  <a:pt x="1372848" y="387096"/>
                </a:cubicBezTo>
                <a:cubicBezTo>
                  <a:pt x="1372848" y="387096"/>
                  <a:pt x="1372848" y="387096"/>
                  <a:pt x="1372848" y="387096"/>
                </a:cubicBezTo>
                <a:cubicBezTo>
                  <a:pt x="1368942" y="385899"/>
                  <a:pt x="1368626" y="381959"/>
                  <a:pt x="1366796" y="379180"/>
                </a:cubicBezTo>
                <a:cubicBezTo>
                  <a:pt x="1357122" y="368485"/>
                  <a:pt x="1347447" y="357825"/>
                  <a:pt x="1337772" y="347130"/>
                </a:cubicBezTo>
                <a:cubicBezTo>
                  <a:pt x="1328555" y="339285"/>
                  <a:pt x="1319900" y="330877"/>
                  <a:pt x="1312372" y="321378"/>
                </a:cubicBezTo>
                <a:cubicBezTo>
                  <a:pt x="1267340" y="272687"/>
                  <a:pt x="1210488" y="242045"/>
                  <a:pt x="1151454" y="214006"/>
                </a:cubicBezTo>
                <a:cubicBezTo>
                  <a:pt x="1099492" y="189309"/>
                  <a:pt x="1046228" y="168693"/>
                  <a:pt x="990678" y="153917"/>
                </a:cubicBezTo>
                <a:cubicBezTo>
                  <a:pt x="943992" y="145403"/>
                  <a:pt x="896956" y="143362"/>
                  <a:pt x="849567" y="145297"/>
                </a:cubicBezTo>
                <a:cubicBezTo>
                  <a:pt x="790217" y="147690"/>
                  <a:pt x="731500" y="154128"/>
                  <a:pt x="674190" y="170346"/>
                </a:cubicBezTo>
                <a:cubicBezTo>
                  <a:pt x="670989" y="171261"/>
                  <a:pt x="667858" y="172492"/>
                  <a:pt x="664164" y="170909"/>
                </a:cubicBezTo>
                <a:cubicBezTo>
                  <a:pt x="770691" y="122183"/>
                  <a:pt x="880174" y="128551"/>
                  <a:pt x="990642" y="151560"/>
                </a:cubicBezTo>
                <a:cubicBezTo>
                  <a:pt x="1023079" y="154128"/>
                  <a:pt x="1055234" y="158068"/>
                  <a:pt x="1085033" y="172598"/>
                </a:cubicBezTo>
                <a:cubicBezTo>
                  <a:pt x="1106493" y="183082"/>
                  <a:pt x="1128587" y="191877"/>
                  <a:pt x="1153389" y="197787"/>
                </a:cubicBezTo>
                <a:cubicBezTo>
                  <a:pt x="1153565" y="197541"/>
                  <a:pt x="1153741" y="197260"/>
                  <a:pt x="1153882" y="196978"/>
                </a:cubicBezTo>
                <a:cubicBezTo>
                  <a:pt x="1148464" y="189379"/>
                  <a:pt x="1139844" y="187585"/>
                  <a:pt x="1134180" y="180900"/>
                </a:cubicBezTo>
                <a:cubicBezTo>
                  <a:pt x="1142342" y="181498"/>
                  <a:pt x="1148358" y="185298"/>
                  <a:pt x="1154726" y="188183"/>
                </a:cubicBezTo>
                <a:cubicBezTo>
                  <a:pt x="1224032" y="219388"/>
                  <a:pt x="1285986" y="262274"/>
                  <a:pt x="1346216" y="307939"/>
                </a:cubicBezTo>
                <a:cubicBezTo>
                  <a:pt x="1357368" y="316382"/>
                  <a:pt x="1357368" y="316417"/>
                  <a:pt x="1364299" y="315291"/>
                </a:cubicBezTo>
                <a:lnTo>
                  <a:pt x="1364228" y="315221"/>
                </a:lnTo>
                <a:cubicBezTo>
                  <a:pt x="1339883" y="290489"/>
                  <a:pt x="1312196" y="269627"/>
                  <a:pt x="1286232" y="246759"/>
                </a:cubicBezTo>
                <a:cubicBezTo>
                  <a:pt x="1286232" y="246759"/>
                  <a:pt x="1286232" y="246759"/>
                  <a:pt x="1286232" y="246759"/>
                </a:cubicBezTo>
                <a:lnTo>
                  <a:pt x="1286232" y="246759"/>
                </a:lnTo>
                <a:cubicBezTo>
                  <a:pt x="1286232" y="246759"/>
                  <a:pt x="1286232" y="246759"/>
                  <a:pt x="1286232" y="246759"/>
                </a:cubicBezTo>
                <a:cubicBezTo>
                  <a:pt x="1286232" y="246759"/>
                  <a:pt x="1286232" y="246759"/>
                  <a:pt x="1286232" y="246759"/>
                </a:cubicBezTo>
                <a:cubicBezTo>
                  <a:pt x="1246372" y="218544"/>
                  <a:pt x="1204788" y="193038"/>
                  <a:pt x="1162220" y="169150"/>
                </a:cubicBezTo>
                <a:cubicBezTo>
                  <a:pt x="1162220" y="169150"/>
                  <a:pt x="1162220" y="169150"/>
                  <a:pt x="1162220" y="169150"/>
                </a:cubicBezTo>
                <a:cubicBezTo>
                  <a:pt x="1161305" y="169396"/>
                  <a:pt x="1160636" y="169080"/>
                  <a:pt x="1160179" y="168270"/>
                </a:cubicBezTo>
                <a:cubicBezTo>
                  <a:pt x="1140020" y="158983"/>
                  <a:pt x="1119862" y="149695"/>
                  <a:pt x="1099738" y="140407"/>
                </a:cubicBezTo>
                <a:cubicBezTo>
                  <a:pt x="1094391" y="139528"/>
                  <a:pt x="1089360" y="137945"/>
                  <a:pt x="1085068" y="134462"/>
                </a:cubicBezTo>
                <a:cubicBezTo>
                  <a:pt x="1081902" y="134602"/>
                  <a:pt x="1079193" y="133477"/>
                  <a:pt x="1076871" y="131401"/>
                </a:cubicBezTo>
                <a:cubicBezTo>
                  <a:pt x="1074584" y="131647"/>
                  <a:pt x="1072297" y="131929"/>
                  <a:pt x="1070749" y="129607"/>
                </a:cubicBezTo>
                <a:cubicBezTo>
                  <a:pt x="1049430" y="122535"/>
                  <a:pt x="1028145" y="115358"/>
                  <a:pt x="1006790" y="108393"/>
                </a:cubicBezTo>
                <a:cubicBezTo>
                  <a:pt x="1001161" y="106563"/>
                  <a:pt x="995075" y="104487"/>
                  <a:pt x="994266" y="98085"/>
                </a:cubicBezTo>
                <a:cubicBezTo>
                  <a:pt x="993422" y="91224"/>
                  <a:pt x="999754" y="88445"/>
                  <a:pt x="1004750" y="85912"/>
                </a:cubicBezTo>
                <a:cubicBezTo>
                  <a:pt x="1024662" y="75745"/>
                  <a:pt x="1046158" y="75358"/>
                  <a:pt x="1068568" y="74865"/>
                </a:cubicBezTo>
                <a:cubicBezTo>
                  <a:pt x="1054496" y="69271"/>
                  <a:pt x="1040423" y="63713"/>
                  <a:pt x="1026351" y="58119"/>
                </a:cubicBezTo>
                <a:cubicBezTo>
                  <a:pt x="1026632" y="57204"/>
                  <a:pt x="1026914" y="56290"/>
                  <a:pt x="1027195" y="55375"/>
                </a:cubicBezTo>
                <a:cubicBezTo>
                  <a:pt x="1049500" y="61883"/>
                  <a:pt x="1071805" y="68357"/>
                  <a:pt x="1094109" y="74865"/>
                </a:cubicBezTo>
                <a:cubicBezTo>
                  <a:pt x="1099140" y="75921"/>
                  <a:pt x="1104417" y="76237"/>
                  <a:pt x="1108639" y="79685"/>
                </a:cubicBezTo>
                <a:cubicBezTo>
                  <a:pt x="1112685" y="80564"/>
                  <a:pt x="1116696" y="81409"/>
                  <a:pt x="1120741" y="82288"/>
                </a:cubicBezTo>
                <a:cubicBezTo>
                  <a:pt x="1078383" y="62200"/>
                  <a:pt x="1035392" y="44258"/>
                  <a:pt x="990396" y="31311"/>
                </a:cubicBezTo>
                <a:cubicBezTo>
                  <a:pt x="1048902" y="40845"/>
                  <a:pt x="1105895" y="55621"/>
                  <a:pt x="1160531" y="78911"/>
                </a:cubicBezTo>
                <a:cubicBezTo>
                  <a:pt x="1160531" y="78911"/>
                  <a:pt x="1160531" y="78911"/>
                  <a:pt x="1160531" y="78911"/>
                </a:cubicBezTo>
                <a:cubicBezTo>
                  <a:pt x="1162290" y="79439"/>
                  <a:pt x="1164049" y="79966"/>
                  <a:pt x="1165808" y="80494"/>
                </a:cubicBezTo>
                <a:cubicBezTo>
                  <a:pt x="1181604" y="86123"/>
                  <a:pt x="1197119" y="92420"/>
                  <a:pt x="1211930" y="100336"/>
                </a:cubicBezTo>
                <a:cubicBezTo>
                  <a:pt x="1212986" y="100899"/>
                  <a:pt x="1214041" y="101462"/>
                  <a:pt x="1215061" y="102025"/>
                </a:cubicBezTo>
                <a:cubicBezTo>
                  <a:pt x="1224912" y="103045"/>
                  <a:pt x="1231948" y="113001"/>
                  <a:pt x="1242784" y="110855"/>
                </a:cubicBezTo>
                <a:cubicBezTo>
                  <a:pt x="1242784" y="110855"/>
                  <a:pt x="1242784" y="110855"/>
                  <a:pt x="1242784" y="110855"/>
                </a:cubicBezTo>
                <a:cubicBezTo>
                  <a:pt x="1242784" y="110855"/>
                  <a:pt x="1242784" y="110855"/>
                  <a:pt x="1242784" y="110855"/>
                </a:cubicBezTo>
                <a:cubicBezTo>
                  <a:pt x="1238281" y="107900"/>
                  <a:pt x="1233813" y="104945"/>
                  <a:pt x="1229310" y="101990"/>
                </a:cubicBezTo>
                <a:cubicBezTo>
                  <a:pt x="1215870" y="94426"/>
                  <a:pt x="1202396" y="86897"/>
                  <a:pt x="1188957" y="79333"/>
                </a:cubicBezTo>
                <a:cubicBezTo>
                  <a:pt x="1187022" y="78348"/>
                  <a:pt x="1185122" y="77363"/>
                  <a:pt x="1183187" y="76378"/>
                </a:cubicBezTo>
                <a:cubicBezTo>
                  <a:pt x="1177734" y="74584"/>
                  <a:pt x="1172457" y="72508"/>
                  <a:pt x="1168130" y="68603"/>
                </a:cubicBezTo>
                <a:cubicBezTo>
                  <a:pt x="1164788" y="68920"/>
                  <a:pt x="1162325" y="67372"/>
                  <a:pt x="1160214" y="64944"/>
                </a:cubicBezTo>
                <a:lnTo>
                  <a:pt x="1160214" y="64944"/>
                </a:lnTo>
                <a:cubicBezTo>
                  <a:pt x="1154233" y="68216"/>
                  <a:pt x="1149027" y="65015"/>
                  <a:pt x="1143890" y="62728"/>
                </a:cubicBezTo>
                <a:cubicBezTo>
                  <a:pt x="1071910" y="30537"/>
                  <a:pt x="996060" y="14037"/>
                  <a:pt x="917994" y="5488"/>
                </a:cubicBezTo>
                <a:cubicBezTo>
                  <a:pt x="880315" y="1337"/>
                  <a:pt x="842671" y="-914"/>
                  <a:pt x="804852" y="352"/>
                </a:cubicBezTo>
                <a:cubicBezTo>
                  <a:pt x="689212" y="4222"/>
                  <a:pt x="578393" y="29236"/>
                  <a:pt x="472779" y="77011"/>
                </a:cubicBezTo>
                <a:cubicBezTo>
                  <a:pt x="416701" y="102377"/>
                  <a:pt x="364352" y="133723"/>
                  <a:pt x="315028" y="170522"/>
                </a:cubicBezTo>
                <a:cubicBezTo>
                  <a:pt x="299760" y="181921"/>
                  <a:pt x="288045" y="196239"/>
                  <a:pt x="275520" y="209925"/>
                </a:cubicBezTo>
                <a:cubicBezTo>
                  <a:pt x="233901" y="255449"/>
                  <a:pt x="189222" y="298229"/>
                  <a:pt x="151824" y="347587"/>
                </a:cubicBezTo>
                <a:cubicBezTo>
                  <a:pt x="135606" y="368977"/>
                  <a:pt x="120443" y="391036"/>
                  <a:pt x="105139" y="413024"/>
                </a:cubicBezTo>
                <a:cubicBezTo>
                  <a:pt x="99545" y="421045"/>
                  <a:pt x="100214" y="430368"/>
                  <a:pt x="97083" y="438776"/>
                </a:cubicBezTo>
                <a:cubicBezTo>
                  <a:pt x="85508" y="469736"/>
                  <a:pt x="72667" y="500132"/>
                  <a:pt x="59721" y="530528"/>
                </a:cubicBezTo>
                <a:cubicBezTo>
                  <a:pt x="42623" y="570599"/>
                  <a:pt x="26264" y="610952"/>
                  <a:pt x="15041" y="653204"/>
                </a:cubicBezTo>
                <a:cubicBezTo>
                  <a:pt x="13810" y="657848"/>
                  <a:pt x="13422" y="663019"/>
                  <a:pt x="10784" y="666854"/>
                </a:cubicBezTo>
                <a:cubicBezTo>
                  <a:pt x="-1213" y="684269"/>
                  <a:pt x="-87" y="703864"/>
                  <a:pt x="124" y="723531"/>
                </a:cubicBezTo>
                <a:cubicBezTo>
                  <a:pt x="441" y="753681"/>
                  <a:pt x="89" y="783866"/>
                  <a:pt x="335" y="814016"/>
                </a:cubicBezTo>
                <a:cubicBezTo>
                  <a:pt x="335" y="814262"/>
                  <a:pt x="335" y="814508"/>
                  <a:pt x="335" y="814755"/>
                </a:cubicBezTo>
                <a:cubicBezTo>
                  <a:pt x="5823" y="821298"/>
                  <a:pt x="1496" y="829953"/>
                  <a:pt x="2622" y="837728"/>
                </a:cubicBezTo>
                <a:cubicBezTo>
                  <a:pt x="12156" y="833260"/>
                  <a:pt x="19438" y="836145"/>
                  <a:pt x="23871" y="845855"/>
                </a:cubicBezTo>
                <a:cubicBezTo>
                  <a:pt x="28093" y="855072"/>
                  <a:pt x="30133" y="864923"/>
                  <a:pt x="31752" y="874844"/>
                </a:cubicBezTo>
                <a:cubicBezTo>
                  <a:pt x="41919" y="936656"/>
                  <a:pt x="48111" y="999243"/>
                  <a:pt x="65138" y="1059790"/>
                </a:cubicBezTo>
                <a:cubicBezTo>
                  <a:pt x="93318" y="1159879"/>
                  <a:pt x="138667" y="1250787"/>
                  <a:pt x="212195" y="1325757"/>
                </a:cubicBezTo>
                <a:cubicBezTo>
                  <a:pt x="234042" y="1348027"/>
                  <a:pt x="258458" y="1367411"/>
                  <a:pt x="288783" y="1377508"/>
                </a:cubicBezTo>
                <a:cubicBezTo>
                  <a:pt x="294975" y="1379549"/>
                  <a:pt x="298986" y="1383172"/>
                  <a:pt x="297156" y="1390244"/>
                </a:cubicBezTo>
                <a:cubicBezTo>
                  <a:pt x="295433" y="1396928"/>
                  <a:pt x="290050" y="1399285"/>
                  <a:pt x="283893" y="1398687"/>
                </a:cubicBezTo>
                <a:cubicBezTo>
                  <a:pt x="270806" y="1397421"/>
                  <a:pt x="259091" y="1392144"/>
                  <a:pt x="247974" y="1385178"/>
                </a:cubicBezTo>
                <a:cubicBezTo>
                  <a:pt x="198439" y="1354078"/>
                  <a:pt x="160690" y="1311333"/>
                  <a:pt x="126423" y="1264718"/>
                </a:cubicBezTo>
                <a:cubicBezTo>
                  <a:pt x="84594" y="1207831"/>
                  <a:pt x="61163" y="1142676"/>
                  <a:pt x="39879" y="1076501"/>
                </a:cubicBezTo>
                <a:cubicBezTo>
                  <a:pt x="24891" y="1029991"/>
                  <a:pt x="13739" y="982497"/>
                  <a:pt x="6562" y="934159"/>
                </a:cubicBezTo>
                <a:cubicBezTo>
                  <a:pt x="6140" y="931203"/>
                  <a:pt x="5788" y="928248"/>
                  <a:pt x="5437" y="925293"/>
                </a:cubicBezTo>
                <a:cubicBezTo>
                  <a:pt x="6808" y="938486"/>
                  <a:pt x="8286" y="951643"/>
                  <a:pt x="10327" y="964766"/>
                </a:cubicBezTo>
                <a:cubicBezTo>
                  <a:pt x="11206" y="970465"/>
                  <a:pt x="12297" y="976165"/>
                  <a:pt x="9025" y="981512"/>
                </a:cubicBezTo>
                <a:cubicBezTo>
                  <a:pt x="8744" y="981793"/>
                  <a:pt x="8462" y="982040"/>
                  <a:pt x="8145" y="982251"/>
                </a:cubicBezTo>
                <a:cubicBezTo>
                  <a:pt x="9166" y="986895"/>
                  <a:pt x="10221" y="991539"/>
                  <a:pt x="11241" y="996147"/>
                </a:cubicBezTo>
                <a:cubicBezTo>
                  <a:pt x="14759" y="1012436"/>
                  <a:pt x="17996" y="1028795"/>
                  <a:pt x="21971" y="1044978"/>
                </a:cubicBezTo>
                <a:cubicBezTo>
                  <a:pt x="22746" y="1048215"/>
                  <a:pt x="20494" y="1048110"/>
                  <a:pt x="18559" y="1048180"/>
                </a:cubicBezTo>
                <a:cubicBezTo>
                  <a:pt x="34003" y="1102147"/>
                  <a:pt x="54162" y="1154321"/>
                  <a:pt x="79950" y="1204172"/>
                </a:cubicBezTo>
                <a:cubicBezTo>
                  <a:pt x="118473" y="1278685"/>
                  <a:pt x="166706" y="1346338"/>
                  <a:pt x="227463" y="1404422"/>
                </a:cubicBezTo>
                <a:cubicBezTo>
                  <a:pt x="245757" y="1421907"/>
                  <a:pt x="264685" y="1438864"/>
                  <a:pt x="285336" y="1453710"/>
                </a:cubicBezTo>
                <a:cubicBezTo>
                  <a:pt x="289839" y="1456947"/>
                  <a:pt x="295503" y="1459620"/>
                  <a:pt x="295644" y="1466551"/>
                </a:cubicBezTo>
                <a:cubicBezTo>
                  <a:pt x="297438" y="1468064"/>
                  <a:pt x="299232" y="1469577"/>
                  <a:pt x="300991" y="1471054"/>
                </a:cubicBezTo>
                <a:cubicBezTo>
                  <a:pt x="314571" y="1477633"/>
                  <a:pt x="326462" y="1486780"/>
                  <a:pt x="338705" y="1495470"/>
                </a:cubicBezTo>
                <a:cubicBezTo>
                  <a:pt x="338705" y="1495470"/>
                  <a:pt x="338705" y="1495470"/>
                  <a:pt x="338705" y="1495470"/>
                </a:cubicBezTo>
                <a:cubicBezTo>
                  <a:pt x="344334" y="1498812"/>
                  <a:pt x="349963" y="1502154"/>
                  <a:pt x="355592" y="1505496"/>
                </a:cubicBezTo>
                <a:cubicBezTo>
                  <a:pt x="375117" y="1515664"/>
                  <a:pt x="394643" y="1525866"/>
                  <a:pt x="414168" y="1536033"/>
                </a:cubicBezTo>
                <a:cubicBezTo>
                  <a:pt x="414168" y="1536033"/>
                  <a:pt x="414168" y="1536033"/>
                  <a:pt x="414168" y="1536033"/>
                </a:cubicBezTo>
                <a:cubicBezTo>
                  <a:pt x="415716" y="1536631"/>
                  <a:pt x="417229" y="1537194"/>
                  <a:pt x="418777" y="1537792"/>
                </a:cubicBezTo>
                <a:cubicBezTo>
                  <a:pt x="428487" y="1542120"/>
                  <a:pt x="438162" y="1546447"/>
                  <a:pt x="447871" y="1550739"/>
                </a:cubicBezTo>
                <a:lnTo>
                  <a:pt x="449279" y="1550704"/>
                </a:lnTo>
                <a:lnTo>
                  <a:pt x="450440" y="1551478"/>
                </a:lnTo>
                <a:cubicBezTo>
                  <a:pt x="453289" y="1552498"/>
                  <a:pt x="456104" y="1553518"/>
                  <a:pt x="458953" y="1554539"/>
                </a:cubicBezTo>
                <a:cubicBezTo>
                  <a:pt x="460888" y="1555383"/>
                  <a:pt x="462823" y="1556262"/>
                  <a:pt x="464758" y="1557107"/>
                </a:cubicBezTo>
                <a:cubicBezTo>
                  <a:pt x="478197" y="1561751"/>
                  <a:pt x="491636" y="1566359"/>
                  <a:pt x="505076" y="1571003"/>
                </a:cubicBezTo>
                <a:cubicBezTo>
                  <a:pt x="508946" y="1572094"/>
                  <a:pt x="512780" y="1573220"/>
                  <a:pt x="516650" y="1574310"/>
                </a:cubicBezTo>
                <a:cubicBezTo>
                  <a:pt x="530089" y="1577758"/>
                  <a:pt x="543528" y="1581206"/>
                  <a:pt x="557003" y="1584653"/>
                </a:cubicBezTo>
                <a:cubicBezTo>
                  <a:pt x="557003" y="1584653"/>
                  <a:pt x="557003" y="1584653"/>
                  <a:pt x="557003" y="1584653"/>
                </a:cubicBezTo>
                <a:cubicBezTo>
                  <a:pt x="566361" y="1586412"/>
                  <a:pt x="575719" y="1588136"/>
                  <a:pt x="585077" y="1589895"/>
                </a:cubicBezTo>
                <a:cubicBezTo>
                  <a:pt x="609176" y="1593343"/>
                  <a:pt x="633275" y="1596791"/>
                  <a:pt x="657374" y="1600203"/>
                </a:cubicBezTo>
                <a:lnTo>
                  <a:pt x="657374" y="1600203"/>
                </a:lnTo>
                <a:cubicBezTo>
                  <a:pt x="659344" y="1600344"/>
                  <a:pt x="661314" y="1600450"/>
                  <a:pt x="663249" y="1600590"/>
                </a:cubicBezTo>
                <a:cubicBezTo>
                  <a:pt x="673874" y="1601716"/>
                  <a:pt x="684604" y="1601962"/>
                  <a:pt x="694912" y="1605234"/>
                </a:cubicBezTo>
                <a:cubicBezTo>
                  <a:pt x="694912" y="1605199"/>
                  <a:pt x="694947" y="1605164"/>
                  <a:pt x="694947" y="1605129"/>
                </a:cubicBezTo>
                <a:cubicBezTo>
                  <a:pt x="698711" y="1605410"/>
                  <a:pt x="702476" y="1605656"/>
                  <a:pt x="706240" y="1605938"/>
                </a:cubicBezTo>
                <a:cubicBezTo>
                  <a:pt x="717040" y="1606571"/>
                  <a:pt x="727947" y="1605199"/>
                  <a:pt x="738606" y="1608013"/>
                </a:cubicBezTo>
                <a:cubicBezTo>
                  <a:pt x="744130" y="1608260"/>
                  <a:pt x="749653" y="1608541"/>
                  <a:pt x="755177" y="1608787"/>
                </a:cubicBezTo>
                <a:cubicBezTo>
                  <a:pt x="764570" y="1609139"/>
                  <a:pt x="773928" y="1609526"/>
                  <a:pt x="783321" y="1609878"/>
                </a:cubicBezTo>
                <a:cubicBezTo>
                  <a:pt x="785608" y="1609597"/>
                  <a:pt x="787965" y="1609597"/>
                  <a:pt x="790182" y="1608999"/>
                </a:cubicBezTo>
                <a:cubicBezTo>
                  <a:pt x="799082" y="1606641"/>
                  <a:pt x="796479" y="1612094"/>
                  <a:pt x="795424" y="1616527"/>
                </a:cubicBezTo>
                <a:cubicBezTo>
                  <a:pt x="809742" y="1613818"/>
                  <a:pt x="824166" y="1614627"/>
                  <a:pt x="838590" y="1614874"/>
                </a:cubicBezTo>
                <a:cubicBezTo>
                  <a:pt x="845029" y="1614487"/>
                  <a:pt x="851467" y="1614100"/>
                  <a:pt x="857940" y="1613713"/>
                </a:cubicBezTo>
                <a:lnTo>
                  <a:pt x="857940" y="1613713"/>
                </a:lnTo>
                <a:cubicBezTo>
                  <a:pt x="865609" y="1610195"/>
                  <a:pt x="873912" y="1610898"/>
                  <a:pt x="881968" y="1610160"/>
                </a:cubicBezTo>
                <a:cubicBezTo>
                  <a:pt x="887070" y="1607873"/>
                  <a:pt x="892488" y="1607732"/>
                  <a:pt x="897941" y="1607838"/>
                </a:cubicBezTo>
                <a:lnTo>
                  <a:pt x="897941" y="1607838"/>
                </a:lnTo>
                <a:cubicBezTo>
                  <a:pt x="903394" y="1604777"/>
                  <a:pt x="909375" y="1605164"/>
                  <a:pt x="915285" y="1605129"/>
                </a:cubicBezTo>
                <a:cubicBezTo>
                  <a:pt x="953034" y="1594961"/>
                  <a:pt x="990924" y="1585216"/>
                  <a:pt x="1027301" y="1570651"/>
                </a:cubicBezTo>
                <a:cubicBezTo>
                  <a:pt x="1027301" y="1570651"/>
                  <a:pt x="1027301" y="1570651"/>
                  <a:pt x="1027301" y="1570651"/>
                </a:cubicBezTo>
                <a:cubicBezTo>
                  <a:pt x="1033387" y="1565796"/>
                  <a:pt x="1040705" y="1563791"/>
                  <a:pt x="1048022" y="1561891"/>
                </a:cubicBezTo>
                <a:cubicBezTo>
                  <a:pt x="1079931" y="1545180"/>
                  <a:pt x="1111981" y="1528751"/>
                  <a:pt x="1142729" y="1509964"/>
                </a:cubicBezTo>
                <a:cubicBezTo>
                  <a:pt x="1147127" y="1506411"/>
                  <a:pt x="1151243" y="1502400"/>
                  <a:pt x="1157013" y="1501064"/>
                </a:cubicBezTo>
                <a:cubicBezTo>
                  <a:pt x="1202748" y="1468803"/>
                  <a:pt x="1247146" y="1434888"/>
                  <a:pt x="1286267" y="1394677"/>
                </a:cubicBezTo>
                <a:cubicBezTo>
                  <a:pt x="1359725" y="1319214"/>
                  <a:pt x="1419603" y="1234885"/>
                  <a:pt x="1453623" y="1134092"/>
                </a:cubicBezTo>
                <a:cubicBezTo>
                  <a:pt x="1456472" y="1125683"/>
                  <a:pt x="1466253" y="1114496"/>
                  <a:pt x="1445461" y="1112631"/>
                </a:cubicBezTo>
                <a:cubicBezTo>
                  <a:pt x="1436631" y="1111857"/>
                  <a:pt x="1442857" y="1101303"/>
                  <a:pt x="1440536" y="1091664"/>
                </a:cubicBezTo>
                <a:cubicBezTo>
                  <a:pt x="1440254" y="1091628"/>
                  <a:pt x="1440008" y="1091699"/>
                  <a:pt x="1439762" y="1091734"/>
                </a:cubicBezTo>
                <a:cubicBezTo>
                  <a:pt x="1436243" y="1104997"/>
                  <a:pt x="1433253" y="1115551"/>
                  <a:pt x="1430755" y="1126211"/>
                </a:cubicBezTo>
                <a:cubicBezTo>
                  <a:pt x="1427589" y="1139791"/>
                  <a:pt x="1423578" y="1152984"/>
                  <a:pt x="1416120" y="1164875"/>
                </a:cubicBezTo>
                <a:cubicBezTo>
                  <a:pt x="1413939" y="1168323"/>
                  <a:pt x="1411758" y="1173459"/>
                  <a:pt x="1406481" y="1171313"/>
                </a:cubicBezTo>
                <a:cubicBezTo>
                  <a:pt x="1402153" y="1169554"/>
                  <a:pt x="1403490" y="1164558"/>
                  <a:pt x="1403983" y="1161075"/>
                </a:cubicBezTo>
                <a:cubicBezTo>
                  <a:pt x="1407360" y="1136484"/>
                  <a:pt x="1409893" y="1111681"/>
                  <a:pt x="1415170" y="1087477"/>
                </a:cubicBezTo>
                <a:cubicBezTo>
                  <a:pt x="1418583" y="1071962"/>
                  <a:pt x="1409928" y="1057960"/>
                  <a:pt x="1413200" y="1042832"/>
                </a:cubicBezTo>
                <a:cubicBezTo>
                  <a:pt x="1414220" y="1038118"/>
                  <a:pt x="1407325" y="1036816"/>
                  <a:pt x="1403807" y="1035515"/>
                </a:cubicBezTo>
                <a:cubicBezTo>
                  <a:pt x="1399128" y="1033791"/>
                  <a:pt x="1399655" y="1039174"/>
                  <a:pt x="1398846" y="1041918"/>
                </a:cubicBezTo>
                <a:cubicBezTo>
                  <a:pt x="1395574" y="1052824"/>
                  <a:pt x="1392549" y="1063800"/>
                  <a:pt x="1388855" y="1076747"/>
                </a:cubicBezTo>
                <a:cubicBezTo>
                  <a:pt x="1383191" y="1067705"/>
                  <a:pt x="1384035" y="1059719"/>
                  <a:pt x="1383894" y="1051944"/>
                </a:cubicBezTo>
                <a:cubicBezTo>
                  <a:pt x="1383894" y="1051944"/>
                  <a:pt x="1383894" y="1051944"/>
                  <a:pt x="1383894" y="1051944"/>
                </a:cubicBezTo>
                <a:cubicBezTo>
                  <a:pt x="1379391" y="1036676"/>
                  <a:pt x="1383050" y="1021055"/>
                  <a:pt x="1381959" y="1005646"/>
                </a:cubicBezTo>
                <a:cubicBezTo>
                  <a:pt x="1376260" y="1014477"/>
                  <a:pt x="1370948" y="1023588"/>
                  <a:pt x="1364721" y="1031997"/>
                </a:cubicBezTo>
                <a:cubicBezTo>
                  <a:pt x="1361273" y="1036641"/>
                  <a:pt x="1357157" y="1044134"/>
                  <a:pt x="1349980" y="1039525"/>
                </a:cubicBezTo>
                <a:cubicBezTo>
                  <a:pt x="1343296" y="1035233"/>
                  <a:pt x="1340376" y="1027951"/>
                  <a:pt x="1344316" y="1019543"/>
                </a:cubicBezTo>
                <a:cubicBezTo>
                  <a:pt x="1356242" y="993931"/>
                  <a:pt x="1365530" y="967334"/>
                  <a:pt x="1373762" y="940315"/>
                </a:cubicBezTo>
                <a:cubicBezTo>
                  <a:pt x="1386181" y="899505"/>
                  <a:pt x="1393077" y="857711"/>
                  <a:pt x="1396278" y="815247"/>
                </a:cubicBezTo>
                <a:cubicBezTo>
                  <a:pt x="1398037" y="792028"/>
                  <a:pt x="1398987" y="768808"/>
                  <a:pt x="1399092" y="745378"/>
                </a:cubicBezTo>
                <a:cubicBezTo>
                  <a:pt x="1409576" y="771728"/>
                  <a:pt x="1415241" y="799099"/>
                  <a:pt x="1417844" y="826962"/>
                </a:cubicBezTo>
                <a:cubicBezTo>
                  <a:pt x="1418723" y="836321"/>
                  <a:pt x="1421573" y="843357"/>
                  <a:pt x="1427835" y="849619"/>
                </a:cubicBezTo>
                <a:cubicBezTo>
                  <a:pt x="1427835" y="849619"/>
                  <a:pt x="1427835" y="849619"/>
                  <a:pt x="1427835" y="849619"/>
                </a:cubicBezTo>
                <a:cubicBezTo>
                  <a:pt x="1428363" y="849056"/>
                  <a:pt x="1429031" y="848775"/>
                  <a:pt x="1429806" y="848845"/>
                </a:cubicBezTo>
                <a:cubicBezTo>
                  <a:pt x="1425935" y="802582"/>
                  <a:pt x="1422382" y="755827"/>
                  <a:pt x="1405847" y="712308"/>
                </a:cubicBezTo>
                <a:cubicBezTo>
                  <a:pt x="1384281" y="655491"/>
                  <a:pt x="1378406" y="594170"/>
                  <a:pt x="1351915" y="538444"/>
                </a:cubicBezTo>
                <a:cubicBezTo>
                  <a:pt x="1357825" y="538831"/>
                  <a:pt x="1358318" y="542877"/>
                  <a:pt x="1359936" y="545550"/>
                </a:cubicBezTo>
                <a:cubicBezTo>
                  <a:pt x="1386181" y="588541"/>
                  <a:pt x="1406551" y="634488"/>
                  <a:pt x="1423262" y="681736"/>
                </a:cubicBezTo>
                <a:cubicBezTo>
                  <a:pt x="1432831" y="708825"/>
                  <a:pt x="1448733" y="730180"/>
                  <a:pt x="1469525" y="751570"/>
                </a:cubicBezTo>
                <a:cubicBezTo>
                  <a:pt x="1469560" y="751535"/>
                  <a:pt x="1469595" y="751535"/>
                  <a:pt x="1469630" y="751499"/>
                </a:cubicBezTo>
                <a:cubicBezTo>
                  <a:pt x="1466323" y="723847"/>
                  <a:pt x="1457387" y="699713"/>
                  <a:pt x="1448275" y="675755"/>
                </a:cubicBezTo>
                <a:cubicBezTo>
                  <a:pt x="1439023" y="651375"/>
                  <a:pt x="1436912" y="624778"/>
                  <a:pt x="1424001" y="601594"/>
                </a:cubicBezTo>
                <a:cubicBezTo>
                  <a:pt x="1411300" y="578761"/>
                  <a:pt x="1399128" y="555577"/>
                  <a:pt x="1386287" y="531795"/>
                </a:cubicBezTo>
                <a:cubicBezTo>
                  <a:pt x="1392971" y="531900"/>
                  <a:pt x="1394202" y="537037"/>
                  <a:pt x="1396524" y="540344"/>
                </a:cubicBezTo>
                <a:cubicBezTo>
                  <a:pt x="1441063" y="602649"/>
                  <a:pt x="1465233" y="673116"/>
                  <a:pt x="1479586" y="747524"/>
                </a:cubicBezTo>
                <a:cubicBezTo>
                  <a:pt x="1481838" y="759169"/>
                  <a:pt x="1480501" y="773241"/>
                  <a:pt x="1496262" y="777533"/>
                </a:cubicBezTo>
                <a:cubicBezTo>
                  <a:pt x="1496016" y="776689"/>
                  <a:pt x="1496086" y="775880"/>
                  <a:pt x="1496544" y="775106"/>
                </a:cubicBezTo>
                <a:cubicBezTo>
                  <a:pt x="1489859" y="729652"/>
                  <a:pt x="1481345" y="684620"/>
                  <a:pt x="1466534" y="640961"/>
                </a:cubicBezTo>
                <a:cubicBezTo>
                  <a:pt x="1419427" y="502313"/>
                  <a:pt x="1335978" y="391001"/>
                  <a:pt x="1215905" y="307165"/>
                </a:cubicBezTo>
                <a:cubicBezTo>
                  <a:pt x="1213795" y="305687"/>
                  <a:pt x="1211825" y="304069"/>
                  <a:pt x="1210382" y="301712"/>
                </a:cubicBezTo>
                <a:cubicBezTo>
                  <a:pt x="1234974" y="312512"/>
                  <a:pt x="1256364" y="328273"/>
                  <a:pt x="1276769" y="345195"/>
                </a:cubicBezTo>
                <a:cubicBezTo>
                  <a:pt x="1388855" y="438038"/>
                  <a:pt x="1455980" y="558673"/>
                  <a:pt x="1493096" y="697567"/>
                </a:cubicBezTo>
                <a:cubicBezTo>
                  <a:pt x="1501117" y="727576"/>
                  <a:pt x="1508189" y="757867"/>
                  <a:pt x="1511038" y="788932"/>
                </a:cubicBezTo>
                <a:cubicBezTo>
                  <a:pt x="1515858" y="793224"/>
                  <a:pt x="1522014" y="792555"/>
                  <a:pt x="1527749" y="793365"/>
                </a:cubicBezTo>
                <a:cubicBezTo>
                  <a:pt x="1538057" y="790796"/>
                  <a:pt x="1540449" y="784393"/>
                  <a:pt x="1539429" y="774261"/>
                </a:cubicBezTo>
                <a:close/>
                <a:moveTo>
                  <a:pt x="721579" y="1373885"/>
                </a:moveTo>
                <a:cubicBezTo>
                  <a:pt x="708949" y="1381343"/>
                  <a:pt x="601577" y="1363190"/>
                  <a:pt x="561928" y="1346690"/>
                </a:cubicBezTo>
                <a:cubicBezTo>
                  <a:pt x="511373" y="1325652"/>
                  <a:pt x="466552" y="1295607"/>
                  <a:pt x="425954" y="1258843"/>
                </a:cubicBezTo>
                <a:cubicBezTo>
                  <a:pt x="514715" y="1322063"/>
                  <a:pt x="612729" y="1361395"/>
                  <a:pt x="721579" y="1373885"/>
                </a:cubicBezTo>
                <a:close/>
                <a:moveTo>
                  <a:pt x="828212" y="33387"/>
                </a:moveTo>
                <a:cubicBezTo>
                  <a:pt x="779451" y="33281"/>
                  <a:pt x="731289" y="39227"/>
                  <a:pt x="683021" y="44680"/>
                </a:cubicBezTo>
                <a:cubicBezTo>
                  <a:pt x="775511" y="13791"/>
                  <a:pt x="876551" y="16289"/>
                  <a:pt x="973439" y="44363"/>
                </a:cubicBezTo>
                <a:cubicBezTo>
                  <a:pt x="925171" y="38699"/>
                  <a:pt x="876938" y="33492"/>
                  <a:pt x="828212" y="33387"/>
                </a:cubicBezTo>
                <a:close/>
                <a:moveTo>
                  <a:pt x="941143" y="21179"/>
                </a:moveTo>
                <a:cubicBezTo>
                  <a:pt x="891995" y="15621"/>
                  <a:pt x="842847" y="14917"/>
                  <a:pt x="793665" y="16359"/>
                </a:cubicBezTo>
                <a:cubicBezTo>
                  <a:pt x="744974" y="17802"/>
                  <a:pt x="696882" y="24803"/>
                  <a:pt x="648965" y="33070"/>
                </a:cubicBezTo>
                <a:cubicBezTo>
                  <a:pt x="745115" y="-2533"/>
                  <a:pt x="842847" y="-316"/>
                  <a:pt x="941143" y="21179"/>
                </a:cubicBezTo>
                <a:close/>
                <a:moveTo>
                  <a:pt x="218316" y="398037"/>
                </a:moveTo>
                <a:cubicBezTo>
                  <a:pt x="228448" y="380200"/>
                  <a:pt x="240621" y="363489"/>
                  <a:pt x="251984" y="346356"/>
                </a:cubicBezTo>
                <a:cubicBezTo>
                  <a:pt x="257859" y="337491"/>
                  <a:pt x="265247" y="330138"/>
                  <a:pt x="274218" y="324227"/>
                </a:cubicBezTo>
                <a:cubicBezTo>
                  <a:pt x="288995" y="314517"/>
                  <a:pt x="299936" y="301712"/>
                  <a:pt x="305494" y="284508"/>
                </a:cubicBezTo>
                <a:cubicBezTo>
                  <a:pt x="306409" y="281623"/>
                  <a:pt x="309786" y="279477"/>
                  <a:pt x="312179" y="277155"/>
                </a:cubicBezTo>
                <a:cubicBezTo>
                  <a:pt x="385777" y="204999"/>
                  <a:pt x="473377" y="156731"/>
                  <a:pt x="571040" y="125702"/>
                </a:cubicBezTo>
                <a:cubicBezTo>
                  <a:pt x="612448" y="112544"/>
                  <a:pt x="653082" y="96079"/>
                  <a:pt x="697515" y="95903"/>
                </a:cubicBezTo>
                <a:cubicBezTo>
                  <a:pt x="729107" y="95763"/>
                  <a:pt x="760594" y="97662"/>
                  <a:pt x="791976" y="101216"/>
                </a:cubicBezTo>
                <a:cubicBezTo>
                  <a:pt x="798132" y="101919"/>
                  <a:pt x="804359" y="102166"/>
                  <a:pt x="810551" y="102588"/>
                </a:cubicBezTo>
                <a:cubicBezTo>
                  <a:pt x="813542" y="102799"/>
                  <a:pt x="817904" y="99949"/>
                  <a:pt x="818678" y="105156"/>
                </a:cubicBezTo>
                <a:cubicBezTo>
                  <a:pt x="819487" y="110644"/>
                  <a:pt x="814843" y="110715"/>
                  <a:pt x="811044" y="111207"/>
                </a:cubicBezTo>
                <a:cubicBezTo>
                  <a:pt x="788739" y="114022"/>
                  <a:pt x="766505" y="117223"/>
                  <a:pt x="744130" y="119580"/>
                </a:cubicBezTo>
                <a:cubicBezTo>
                  <a:pt x="688931" y="125385"/>
                  <a:pt x="634014" y="132421"/>
                  <a:pt x="580116" y="146669"/>
                </a:cubicBezTo>
                <a:cubicBezTo>
                  <a:pt x="525692" y="161058"/>
                  <a:pt x="477423" y="188042"/>
                  <a:pt x="429894" y="216785"/>
                </a:cubicBezTo>
                <a:cubicBezTo>
                  <a:pt x="349295" y="265546"/>
                  <a:pt x="281607" y="328132"/>
                  <a:pt x="229257" y="406691"/>
                </a:cubicBezTo>
                <a:cubicBezTo>
                  <a:pt x="209662" y="436138"/>
                  <a:pt x="195765" y="469032"/>
                  <a:pt x="174692" y="497634"/>
                </a:cubicBezTo>
                <a:cubicBezTo>
                  <a:pt x="173284" y="499534"/>
                  <a:pt x="172053" y="501539"/>
                  <a:pt x="170752" y="503509"/>
                </a:cubicBezTo>
                <a:cubicBezTo>
                  <a:pt x="182009" y="466077"/>
                  <a:pt x="199283" y="431599"/>
                  <a:pt x="218316" y="398037"/>
                </a:cubicBezTo>
                <a:close/>
                <a:moveTo>
                  <a:pt x="763374" y="1415328"/>
                </a:moveTo>
                <a:cubicBezTo>
                  <a:pt x="724499" y="1430878"/>
                  <a:pt x="685307" y="1422716"/>
                  <a:pt x="645905" y="1417755"/>
                </a:cubicBezTo>
                <a:cubicBezTo>
                  <a:pt x="603054" y="1412373"/>
                  <a:pt x="563581" y="1397597"/>
                  <a:pt x="525305" y="1378564"/>
                </a:cubicBezTo>
                <a:cubicBezTo>
                  <a:pt x="517178" y="1374518"/>
                  <a:pt x="508769" y="1370578"/>
                  <a:pt x="499271" y="1373216"/>
                </a:cubicBezTo>
                <a:cubicBezTo>
                  <a:pt x="496140" y="1374061"/>
                  <a:pt x="493747" y="1373357"/>
                  <a:pt x="491285" y="1371598"/>
                </a:cubicBezTo>
                <a:cubicBezTo>
                  <a:pt x="464653" y="1352741"/>
                  <a:pt x="434116" y="1340709"/>
                  <a:pt x="406675" y="1323330"/>
                </a:cubicBezTo>
                <a:cubicBezTo>
                  <a:pt x="393869" y="1315203"/>
                  <a:pt x="380007" y="1309292"/>
                  <a:pt x="367202" y="1301834"/>
                </a:cubicBezTo>
                <a:cubicBezTo>
                  <a:pt x="334765" y="1282942"/>
                  <a:pt x="310771" y="1253636"/>
                  <a:pt x="283506" y="1228271"/>
                </a:cubicBezTo>
                <a:cubicBezTo>
                  <a:pt x="249064" y="1196221"/>
                  <a:pt x="224578" y="1158261"/>
                  <a:pt x="203821" y="1117099"/>
                </a:cubicBezTo>
                <a:cubicBezTo>
                  <a:pt x="183769" y="1077345"/>
                  <a:pt x="168606" y="1035585"/>
                  <a:pt x="154181" y="993544"/>
                </a:cubicBezTo>
                <a:cubicBezTo>
                  <a:pt x="149573" y="980984"/>
                  <a:pt x="144964" y="968390"/>
                  <a:pt x="140390" y="955830"/>
                </a:cubicBezTo>
                <a:cubicBezTo>
                  <a:pt x="150663" y="965470"/>
                  <a:pt x="152035" y="978838"/>
                  <a:pt x="157383" y="990483"/>
                </a:cubicBezTo>
                <a:cubicBezTo>
                  <a:pt x="173988" y="1016341"/>
                  <a:pt x="184542" y="1045189"/>
                  <a:pt x="197172" y="1072947"/>
                </a:cubicBezTo>
                <a:cubicBezTo>
                  <a:pt x="261342" y="1214199"/>
                  <a:pt x="373816" y="1304262"/>
                  <a:pt x="510845" y="1367095"/>
                </a:cubicBezTo>
                <a:cubicBezTo>
                  <a:pt x="586027" y="1401572"/>
                  <a:pt x="665501" y="1419162"/>
                  <a:pt x="749090" y="1412548"/>
                </a:cubicBezTo>
                <a:cubicBezTo>
                  <a:pt x="749090" y="1412548"/>
                  <a:pt x="749090" y="1412548"/>
                  <a:pt x="749090" y="1412548"/>
                </a:cubicBezTo>
                <a:cubicBezTo>
                  <a:pt x="749513" y="1412478"/>
                  <a:pt x="749970" y="1412443"/>
                  <a:pt x="750392" y="1412373"/>
                </a:cubicBezTo>
                <a:cubicBezTo>
                  <a:pt x="753136" y="1411880"/>
                  <a:pt x="755986" y="1410754"/>
                  <a:pt x="758554" y="1411212"/>
                </a:cubicBezTo>
                <a:cubicBezTo>
                  <a:pt x="782160" y="1407764"/>
                  <a:pt x="805767" y="1403964"/>
                  <a:pt x="830077" y="1406884"/>
                </a:cubicBezTo>
                <a:cubicBezTo>
                  <a:pt x="807807" y="1409699"/>
                  <a:pt x="785573" y="1412513"/>
                  <a:pt x="763374" y="1415328"/>
                </a:cubicBezTo>
                <a:close/>
                <a:moveTo>
                  <a:pt x="1292917" y="1199352"/>
                </a:moveTo>
                <a:cubicBezTo>
                  <a:pt x="1294711" y="1188833"/>
                  <a:pt x="1297877" y="1182536"/>
                  <a:pt x="1302521" y="1177259"/>
                </a:cubicBezTo>
                <a:cubicBezTo>
                  <a:pt x="1301888" y="1184717"/>
                  <a:pt x="1301465" y="1191824"/>
                  <a:pt x="1292917" y="1199352"/>
                </a:cubicBezTo>
                <a:close/>
                <a:moveTo>
                  <a:pt x="1297349" y="1161568"/>
                </a:moveTo>
                <a:cubicBezTo>
                  <a:pt x="1269556" y="1222361"/>
                  <a:pt x="1233742" y="1277278"/>
                  <a:pt x="1180690" y="1319389"/>
                </a:cubicBezTo>
                <a:cubicBezTo>
                  <a:pt x="1225862" y="1271297"/>
                  <a:pt x="1262028" y="1216767"/>
                  <a:pt x="1297349" y="1161568"/>
                </a:cubicBezTo>
                <a:close/>
              </a:path>
            </a:pathLst>
          </a:custGeom>
          <a:solidFill>
            <a:schemeClr val="bg1">
              <a:lumMod val="75000"/>
            </a:schemeClr>
          </a:solidFill>
          <a:ln w="3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 name="Graphic 5">
            <a:extLst>
              <a:ext uri="{FF2B5EF4-FFF2-40B4-BE49-F238E27FC236}">
                <a16:creationId xmlns:a16="http://schemas.microsoft.com/office/drawing/2014/main" id="{B164866C-151F-4190-A327-E168EC6E5E25}"/>
              </a:ext>
            </a:extLst>
          </p:cNvPr>
          <p:cNvSpPr/>
          <p:nvPr/>
        </p:nvSpPr>
        <p:spPr>
          <a:xfrm>
            <a:off x="9938240" y="1696086"/>
            <a:ext cx="1539632" cy="1616527"/>
          </a:xfrm>
          <a:custGeom>
            <a:avLst/>
            <a:gdLst>
              <a:gd name="connsiteX0" fmla="*/ 1539429 w 1539632"/>
              <a:gd name="connsiteY0" fmla="*/ 774261 h 1616527"/>
              <a:gd name="connsiteX1" fmla="*/ 1526623 w 1539632"/>
              <a:gd name="connsiteY1" fmla="*/ 688455 h 1616527"/>
              <a:gd name="connsiteX2" fmla="*/ 1525040 w 1539632"/>
              <a:gd name="connsiteY2" fmla="*/ 680223 h 1616527"/>
              <a:gd name="connsiteX3" fmla="*/ 1447677 w 1539632"/>
              <a:gd name="connsiteY3" fmla="*/ 493342 h 1616527"/>
              <a:gd name="connsiteX4" fmla="*/ 1405038 w 1539632"/>
              <a:gd name="connsiteY4" fmla="*/ 427307 h 1616527"/>
              <a:gd name="connsiteX5" fmla="*/ 1401344 w 1539632"/>
              <a:gd name="connsiteY5" fmla="*/ 422206 h 1616527"/>
              <a:gd name="connsiteX6" fmla="*/ 1372848 w 1539632"/>
              <a:gd name="connsiteY6" fmla="*/ 387096 h 1616527"/>
              <a:gd name="connsiteX7" fmla="*/ 1372848 w 1539632"/>
              <a:gd name="connsiteY7" fmla="*/ 387096 h 1616527"/>
              <a:gd name="connsiteX8" fmla="*/ 1366796 w 1539632"/>
              <a:gd name="connsiteY8" fmla="*/ 379180 h 1616527"/>
              <a:gd name="connsiteX9" fmla="*/ 1337772 w 1539632"/>
              <a:gd name="connsiteY9" fmla="*/ 347130 h 1616527"/>
              <a:gd name="connsiteX10" fmla="*/ 1312372 w 1539632"/>
              <a:gd name="connsiteY10" fmla="*/ 321378 h 1616527"/>
              <a:gd name="connsiteX11" fmla="*/ 1151454 w 1539632"/>
              <a:gd name="connsiteY11" fmla="*/ 214006 h 1616527"/>
              <a:gd name="connsiteX12" fmla="*/ 990678 w 1539632"/>
              <a:gd name="connsiteY12" fmla="*/ 153917 h 1616527"/>
              <a:gd name="connsiteX13" fmla="*/ 849567 w 1539632"/>
              <a:gd name="connsiteY13" fmla="*/ 145297 h 1616527"/>
              <a:gd name="connsiteX14" fmla="*/ 674190 w 1539632"/>
              <a:gd name="connsiteY14" fmla="*/ 170346 h 1616527"/>
              <a:gd name="connsiteX15" fmla="*/ 664164 w 1539632"/>
              <a:gd name="connsiteY15" fmla="*/ 170909 h 1616527"/>
              <a:gd name="connsiteX16" fmla="*/ 990642 w 1539632"/>
              <a:gd name="connsiteY16" fmla="*/ 151559 h 1616527"/>
              <a:gd name="connsiteX17" fmla="*/ 1085033 w 1539632"/>
              <a:gd name="connsiteY17" fmla="*/ 172598 h 1616527"/>
              <a:gd name="connsiteX18" fmla="*/ 1153389 w 1539632"/>
              <a:gd name="connsiteY18" fmla="*/ 197787 h 1616527"/>
              <a:gd name="connsiteX19" fmla="*/ 1153882 w 1539632"/>
              <a:gd name="connsiteY19" fmla="*/ 196978 h 1616527"/>
              <a:gd name="connsiteX20" fmla="*/ 1134180 w 1539632"/>
              <a:gd name="connsiteY20" fmla="*/ 180900 h 1616527"/>
              <a:gd name="connsiteX21" fmla="*/ 1154726 w 1539632"/>
              <a:gd name="connsiteY21" fmla="*/ 188183 h 1616527"/>
              <a:gd name="connsiteX22" fmla="*/ 1346216 w 1539632"/>
              <a:gd name="connsiteY22" fmla="*/ 307939 h 1616527"/>
              <a:gd name="connsiteX23" fmla="*/ 1364299 w 1539632"/>
              <a:gd name="connsiteY23" fmla="*/ 315291 h 1616527"/>
              <a:gd name="connsiteX24" fmla="*/ 1364228 w 1539632"/>
              <a:gd name="connsiteY24" fmla="*/ 315221 h 1616527"/>
              <a:gd name="connsiteX25" fmla="*/ 1286232 w 1539632"/>
              <a:gd name="connsiteY25" fmla="*/ 246759 h 1616527"/>
              <a:gd name="connsiteX26" fmla="*/ 1286232 w 1539632"/>
              <a:gd name="connsiteY26" fmla="*/ 246759 h 1616527"/>
              <a:gd name="connsiteX27" fmla="*/ 1286232 w 1539632"/>
              <a:gd name="connsiteY27" fmla="*/ 246759 h 1616527"/>
              <a:gd name="connsiteX28" fmla="*/ 1286232 w 1539632"/>
              <a:gd name="connsiteY28" fmla="*/ 246759 h 1616527"/>
              <a:gd name="connsiteX29" fmla="*/ 1286232 w 1539632"/>
              <a:gd name="connsiteY29" fmla="*/ 246759 h 1616527"/>
              <a:gd name="connsiteX30" fmla="*/ 1162220 w 1539632"/>
              <a:gd name="connsiteY30" fmla="*/ 169150 h 1616527"/>
              <a:gd name="connsiteX31" fmla="*/ 1162220 w 1539632"/>
              <a:gd name="connsiteY31" fmla="*/ 169150 h 1616527"/>
              <a:gd name="connsiteX32" fmla="*/ 1160179 w 1539632"/>
              <a:gd name="connsiteY32" fmla="*/ 168270 h 1616527"/>
              <a:gd name="connsiteX33" fmla="*/ 1099738 w 1539632"/>
              <a:gd name="connsiteY33" fmla="*/ 140407 h 1616527"/>
              <a:gd name="connsiteX34" fmla="*/ 1085068 w 1539632"/>
              <a:gd name="connsiteY34" fmla="*/ 134462 h 1616527"/>
              <a:gd name="connsiteX35" fmla="*/ 1076871 w 1539632"/>
              <a:gd name="connsiteY35" fmla="*/ 131401 h 1616527"/>
              <a:gd name="connsiteX36" fmla="*/ 1070749 w 1539632"/>
              <a:gd name="connsiteY36" fmla="*/ 129607 h 1616527"/>
              <a:gd name="connsiteX37" fmla="*/ 1006790 w 1539632"/>
              <a:gd name="connsiteY37" fmla="*/ 108393 h 1616527"/>
              <a:gd name="connsiteX38" fmla="*/ 994266 w 1539632"/>
              <a:gd name="connsiteY38" fmla="*/ 98084 h 1616527"/>
              <a:gd name="connsiteX39" fmla="*/ 1004750 w 1539632"/>
              <a:gd name="connsiteY39" fmla="*/ 85912 h 1616527"/>
              <a:gd name="connsiteX40" fmla="*/ 1068568 w 1539632"/>
              <a:gd name="connsiteY40" fmla="*/ 74865 h 1616527"/>
              <a:gd name="connsiteX41" fmla="*/ 1026351 w 1539632"/>
              <a:gd name="connsiteY41" fmla="*/ 58119 h 1616527"/>
              <a:gd name="connsiteX42" fmla="*/ 1027195 w 1539632"/>
              <a:gd name="connsiteY42" fmla="*/ 55375 h 1616527"/>
              <a:gd name="connsiteX43" fmla="*/ 1094109 w 1539632"/>
              <a:gd name="connsiteY43" fmla="*/ 74865 h 1616527"/>
              <a:gd name="connsiteX44" fmla="*/ 1108639 w 1539632"/>
              <a:gd name="connsiteY44" fmla="*/ 79685 h 1616527"/>
              <a:gd name="connsiteX45" fmla="*/ 1120741 w 1539632"/>
              <a:gd name="connsiteY45" fmla="*/ 82288 h 1616527"/>
              <a:gd name="connsiteX46" fmla="*/ 990396 w 1539632"/>
              <a:gd name="connsiteY46" fmla="*/ 31311 h 1616527"/>
              <a:gd name="connsiteX47" fmla="*/ 1160531 w 1539632"/>
              <a:gd name="connsiteY47" fmla="*/ 78911 h 1616527"/>
              <a:gd name="connsiteX48" fmla="*/ 1160531 w 1539632"/>
              <a:gd name="connsiteY48" fmla="*/ 78911 h 1616527"/>
              <a:gd name="connsiteX49" fmla="*/ 1165808 w 1539632"/>
              <a:gd name="connsiteY49" fmla="*/ 80494 h 1616527"/>
              <a:gd name="connsiteX50" fmla="*/ 1211930 w 1539632"/>
              <a:gd name="connsiteY50" fmla="*/ 100336 h 1616527"/>
              <a:gd name="connsiteX51" fmla="*/ 1215061 w 1539632"/>
              <a:gd name="connsiteY51" fmla="*/ 102025 h 1616527"/>
              <a:gd name="connsiteX52" fmla="*/ 1242784 w 1539632"/>
              <a:gd name="connsiteY52" fmla="*/ 110855 h 1616527"/>
              <a:gd name="connsiteX53" fmla="*/ 1242784 w 1539632"/>
              <a:gd name="connsiteY53" fmla="*/ 110855 h 1616527"/>
              <a:gd name="connsiteX54" fmla="*/ 1242784 w 1539632"/>
              <a:gd name="connsiteY54" fmla="*/ 110855 h 1616527"/>
              <a:gd name="connsiteX55" fmla="*/ 1229310 w 1539632"/>
              <a:gd name="connsiteY55" fmla="*/ 101990 h 1616527"/>
              <a:gd name="connsiteX56" fmla="*/ 1188957 w 1539632"/>
              <a:gd name="connsiteY56" fmla="*/ 79333 h 1616527"/>
              <a:gd name="connsiteX57" fmla="*/ 1183188 w 1539632"/>
              <a:gd name="connsiteY57" fmla="*/ 76378 h 1616527"/>
              <a:gd name="connsiteX58" fmla="*/ 1168130 w 1539632"/>
              <a:gd name="connsiteY58" fmla="*/ 68603 h 1616527"/>
              <a:gd name="connsiteX59" fmla="*/ 1160214 w 1539632"/>
              <a:gd name="connsiteY59" fmla="*/ 64944 h 1616527"/>
              <a:gd name="connsiteX60" fmla="*/ 1160214 w 1539632"/>
              <a:gd name="connsiteY60" fmla="*/ 64944 h 1616527"/>
              <a:gd name="connsiteX61" fmla="*/ 1143890 w 1539632"/>
              <a:gd name="connsiteY61" fmla="*/ 62728 h 1616527"/>
              <a:gd name="connsiteX62" fmla="*/ 917994 w 1539632"/>
              <a:gd name="connsiteY62" fmla="*/ 5489 h 1616527"/>
              <a:gd name="connsiteX63" fmla="*/ 804852 w 1539632"/>
              <a:gd name="connsiteY63" fmla="*/ 352 h 1616527"/>
              <a:gd name="connsiteX64" fmla="*/ 472779 w 1539632"/>
              <a:gd name="connsiteY64" fmla="*/ 77011 h 1616527"/>
              <a:gd name="connsiteX65" fmla="*/ 315028 w 1539632"/>
              <a:gd name="connsiteY65" fmla="*/ 170522 h 1616527"/>
              <a:gd name="connsiteX66" fmla="*/ 275520 w 1539632"/>
              <a:gd name="connsiteY66" fmla="*/ 209925 h 1616527"/>
              <a:gd name="connsiteX67" fmla="*/ 151824 w 1539632"/>
              <a:gd name="connsiteY67" fmla="*/ 347588 h 1616527"/>
              <a:gd name="connsiteX68" fmla="*/ 105139 w 1539632"/>
              <a:gd name="connsiteY68" fmla="*/ 413024 h 1616527"/>
              <a:gd name="connsiteX69" fmla="*/ 97083 w 1539632"/>
              <a:gd name="connsiteY69" fmla="*/ 438776 h 1616527"/>
              <a:gd name="connsiteX70" fmla="*/ 59721 w 1539632"/>
              <a:gd name="connsiteY70" fmla="*/ 530528 h 1616527"/>
              <a:gd name="connsiteX71" fmla="*/ 15041 w 1539632"/>
              <a:gd name="connsiteY71" fmla="*/ 653204 h 1616527"/>
              <a:gd name="connsiteX72" fmla="*/ 10784 w 1539632"/>
              <a:gd name="connsiteY72" fmla="*/ 666854 h 1616527"/>
              <a:gd name="connsiteX73" fmla="*/ 124 w 1539632"/>
              <a:gd name="connsiteY73" fmla="*/ 723531 h 1616527"/>
              <a:gd name="connsiteX74" fmla="*/ 335 w 1539632"/>
              <a:gd name="connsiteY74" fmla="*/ 814016 h 1616527"/>
              <a:gd name="connsiteX75" fmla="*/ 335 w 1539632"/>
              <a:gd name="connsiteY75" fmla="*/ 814755 h 1616527"/>
              <a:gd name="connsiteX76" fmla="*/ 2622 w 1539632"/>
              <a:gd name="connsiteY76" fmla="*/ 837728 h 1616527"/>
              <a:gd name="connsiteX77" fmla="*/ 23871 w 1539632"/>
              <a:gd name="connsiteY77" fmla="*/ 845855 h 1616527"/>
              <a:gd name="connsiteX78" fmla="*/ 31752 w 1539632"/>
              <a:gd name="connsiteY78" fmla="*/ 874844 h 1616527"/>
              <a:gd name="connsiteX79" fmla="*/ 65138 w 1539632"/>
              <a:gd name="connsiteY79" fmla="*/ 1059790 h 1616527"/>
              <a:gd name="connsiteX80" fmla="*/ 212195 w 1539632"/>
              <a:gd name="connsiteY80" fmla="*/ 1325757 h 1616527"/>
              <a:gd name="connsiteX81" fmla="*/ 288783 w 1539632"/>
              <a:gd name="connsiteY81" fmla="*/ 1377508 h 1616527"/>
              <a:gd name="connsiteX82" fmla="*/ 297156 w 1539632"/>
              <a:gd name="connsiteY82" fmla="*/ 1390244 h 1616527"/>
              <a:gd name="connsiteX83" fmla="*/ 283893 w 1539632"/>
              <a:gd name="connsiteY83" fmla="*/ 1398687 h 1616527"/>
              <a:gd name="connsiteX84" fmla="*/ 247974 w 1539632"/>
              <a:gd name="connsiteY84" fmla="*/ 1385178 h 1616527"/>
              <a:gd name="connsiteX85" fmla="*/ 126424 w 1539632"/>
              <a:gd name="connsiteY85" fmla="*/ 1264718 h 1616527"/>
              <a:gd name="connsiteX86" fmla="*/ 39879 w 1539632"/>
              <a:gd name="connsiteY86" fmla="*/ 1076501 h 1616527"/>
              <a:gd name="connsiteX87" fmla="*/ 6562 w 1539632"/>
              <a:gd name="connsiteY87" fmla="*/ 934159 h 1616527"/>
              <a:gd name="connsiteX88" fmla="*/ 5437 w 1539632"/>
              <a:gd name="connsiteY88" fmla="*/ 925293 h 1616527"/>
              <a:gd name="connsiteX89" fmla="*/ 10327 w 1539632"/>
              <a:gd name="connsiteY89" fmla="*/ 964766 h 1616527"/>
              <a:gd name="connsiteX90" fmla="*/ 9025 w 1539632"/>
              <a:gd name="connsiteY90" fmla="*/ 981512 h 1616527"/>
              <a:gd name="connsiteX91" fmla="*/ 8146 w 1539632"/>
              <a:gd name="connsiteY91" fmla="*/ 982251 h 1616527"/>
              <a:gd name="connsiteX92" fmla="*/ 11241 w 1539632"/>
              <a:gd name="connsiteY92" fmla="*/ 996147 h 1616527"/>
              <a:gd name="connsiteX93" fmla="*/ 21972 w 1539632"/>
              <a:gd name="connsiteY93" fmla="*/ 1044978 h 1616527"/>
              <a:gd name="connsiteX94" fmla="*/ 18559 w 1539632"/>
              <a:gd name="connsiteY94" fmla="*/ 1048180 h 1616527"/>
              <a:gd name="connsiteX95" fmla="*/ 79950 w 1539632"/>
              <a:gd name="connsiteY95" fmla="*/ 1204172 h 1616527"/>
              <a:gd name="connsiteX96" fmla="*/ 227463 w 1539632"/>
              <a:gd name="connsiteY96" fmla="*/ 1404422 h 1616527"/>
              <a:gd name="connsiteX97" fmla="*/ 285336 w 1539632"/>
              <a:gd name="connsiteY97" fmla="*/ 1453710 h 1616527"/>
              <a:gd name="connsiteX98" fmla="*/ 295644 w 1539632"/>
              <a:gd name="connsiteY98" fmla="*/ 1466551 h 1616527"/>
              <a:gd name="connsiteX99" fmla="*/ 300991 w 1539632"/>
              <a:gd name="connsiteY99" fmla="*/ 1471054 h 1616527"/>
              <a:gd name="connsiteX100" fmla="*/ 338705 w 1539632"/>
              <a:gd name="connsiteY100" fmla="*/ 1495470 h 1616527"/>
              <a:gd name="connsiteX101" fmla="*/ 338705 w 1539632"/>
              <a:gd name="connsiteY101" fmla="*/ 1495470 h 1616527"/>
              <a:gd name="connsiteX102" fmla="*/ 355592 w 1539632"/>
              <a:gd name="connsiteY102" fmla="*/ 1505496 h 1616527"/>
              <a:gd name="connsiteX103" fmla="*/ 414168 w 1539632"/>
              <a:gd name="connsiteY103" fmla="*/ 1536033 h 1616527"/>
              <a:gd name="connsiteX104" fmla="*/ 414168 w 1539632"/>
              <a:gd name="connsiteY104" fmla="*/ 1536033 h 1616527"/>
              <a:gd name="connsiteX105" fmla="*/ 418777 w 1539632"/>
              <a:gd name="connsiteY105" fmla="*/ 1537792 h 1616527"/>
              <a:gd name="connsiteX106" fmla="*/ 447872 w 1539632"/>
              <a:gd name="connsiteY106" fmla="*/ 1550739 h 1616527"/>
              <a:gd name="connsiteX107" fmla="*/ 449279 w 1539632"/>
              <a:gd name="connsiteY107" fmla="*/ 1550704 h 1616527"/>
              <a:gd name="connsiteX108" fmla="*/ 450440 w 1539632"/>
              <a:gd name="connsiteY108" fmla="*/ 1551478 h 1616527"/>
              <a:gd name="connsiteX109" fmla="*/ 458953 w 1539632"/>
              <a:gd name="connsiteY109" fmla="*/ 1554539 h 1616527"/>
              <a:gd name="connsiteX110" fmla="*/ 464758 w 1539632"/>
              <a:gd name="connsiteY110" fmla="*/ 1557107 h 1616527"/>
              <a:gd name="connsiteX111" fmla="*/ 505076 w 1539632"/>
              <a:gd name="connsiteY111" fmla="*/ 1571003 h 1616527"/>
              <a:gd name="connsiteX112" fmla="*/ 516650 w 1539632"/>
              <a:gd name="connsiteY112" fmla="*/ 1574310 h 1616527"/>
              <a:gd name="connsiteX113" fmla="*/ 557003 w 1539632"/>
              <a:gd name="connsiteY113" fmla="*/ 1584653 h 1616527"/>
              <a:gd name="connsiteX114" fmla="*/ 557003 w 1539632"/>
              <a:gd name="connsiteY114" fmla="*/ 1584653 h 1616527"/>
              <a:gd name="connsiteX115" fmla="*/ 585077 w 1539632"/>
              <a:gd name="connsiteY115" fmla="*/ 1589895 h 1616527"/>
              <a:gd name="connsiteX116" fmla="*/ 657374 w 1539632"/>
              <a:gd name="connsiteY116" fmla="*/ 1600203 h 1616527"/>
              <a:gd name="connsiteX117" fmla="*/ 657374 w 1539632"/>
              <a:gd name="connsiteY117" fmla="*/ 1600203 h 1616527"/>
              <a:gd name="connsiteX118" fmla="*/ 663249 w 1539632"/>
              <a:gd name="connsiteY118" fmla="*/ 1600590 h 1616527"/>
              <a:gd name="connsiteX119" fmla="*/ 694912 w 1539632"/>
              <a:gd name="connsiteY119" fmla="*/ 1605234 h 1616527"/>
              <a:gd name="connsiteX120" fmla="*/ 694947 w 1539632"/>
              <a:gd name="connsiteY120" fmla="*/ 1605129 h 1616527"/>
              <a:gd name="connsiteX121" fmla="*/ 706240 w 1539632"/>
              <a:gd name="connsiteY121" fmla="*/ 1605938 h 1616527"/>
              <a:gd name="connsiteX122" fmla="*/ 738606 w 1539632"/>
              <a:gd name="connsiteY122" fmla="*/ 1608013 h 1616527"/>
              <a:gd name="connsiteX123" fmla="*/ 755177 w 1539632"/>
              <a:gd name="connsiteY123" fmla="*/ 1608787 h 1616527"/>
              <a:gd name="connsiteX124" fmla="*/ 783321 w 1539632"/>
              <a:gd name="connsiteY124" fmla="*/ 1609878 h 1616527"/>
              <a:gd name="connsiteX125" fmla="*/ 790182 w 1539632"/>
              <a:gd name="connsiteY125" fmla="*/ 1608999 h 1616527"/>
              <a:gd name="connsiteX126" fmla="*/ 795424 w 1539632"/>
              <a:gd name="connsiteY126" fmla="*/ 1616527 h 1616527"/>
              <a:gd name="connsiteX127" fmla="*/ 838591 w 1539632"/>
              <a:gd name="connsiteY127" fmla="*/ 1614874 h 1616527"/>
              <a:gd name="connsiteX128" fmla="*/ 857940 w 1539632"/>
              <a:gd name="connsiteY128" fmla="*/ 1613713 h 1616527"/>
              <a:gd name="connsiteX129" fmla="*/ 857940 w 1539632"/>
              <a:gd name="connsiteY129" fmla="*/ 1613713 h 1616527"/>
              <a:gd name="connsiteX130" fmla="*/ 881968 w 1539632"/>
              <a:gd name="connsiteY130" fmla="*/ 1610160 h 1616527"/>
              <a:gd name="connsiteX131" fmla="*/ 897941 w 1539632"/>
              <a:gd name="connsiteY131" fmla="*/ 1607838 h 1616527"/>
              <a:gd name="connsiteX132" fmla="*/ 897941 w 1539632"/>
              <a:gd name="connsiteY132" fmla="*/ 1607838 h 1616527"/>
              <a:gd name="connsiteX133" fmla="*/ 915285 w 1539632"/>
              <a:gd name="connsiteY133" fmla="*/ 1605129 h 1616527"/>
              <a:gd name="connsiteX134" fmla="*/ 1027301 w 1539632"/>
              <a:gd name="connsiteY134" fmla="*/ 1570651 h 1616527"/>
              <a:gd name="connsiteX135" fmla="*/ 1027301 w 1539632"/>
              <a:gd name="connsiteY135" fmla="*/ 1570651 h 1616527"/>
              <a:gd name="connsiteX136" fmla="*/ 1048022 w 1539632"/>
              <a:gd name="connsiteY136" fmla="*/ 1561891 h 1616527"/>
              <a:gd name="connsiteX137" fmla="*/ 1142729 w 1539632"/>
              <a:gd name="connsiteY137" fmla="*/ 1509964 h 1616527"/>
              <a:gd name="connsiteX138" fmla="*/ 1157013 w 1539632"/>
              <a:gd name="connsiteY138" fmla="*/ 1501064 h 1616527"/>
              <a:gd name="connsiteX139" fmla="*/ 1286267 w 1539632"/>
              <a:gd name="connsiteY139" fmla="*/ 1394677 h 1616527"/>
              <a:gd name="connsiteX140" fmla="*/ 1453623 w 1539632"/>
              <a:gd name="connsiteY140" fmla="*/ 1134092 h 1616527"/>
              <a:gd name="connsiteX141" fmla="*/ 1445461 w 1539632"/>
              <a:gd name="connsiteY141" fmla="*/ 1112631 h 1616527"/>
              <a:gd name="connsiteX142" fmla="*/ 1440536 w 1539632"/>
              <a:gd name="connsiteY142" fmla="*/ 1091664 h 1616527"/>
              <a:gd name="connsiteX143" fmla="*/ 1439762 w 1539632"/>
              <a:gd name="connsiteY143" fmla="*/ 1091734 h 1616527"/>
              <a:gd name="connsiteX144" fmla="*/ 1430755 w 1539632"/>
              <a:gd name="connsiteY144" fmla="*/ 1126211 h 1616527"/>
              <a:gd name="connsiteX145" fmla="*/ 1416120 w 1539632"/>
              <a:gd name="connsiteY145" fmla="*/ 1164875 h 1616527"/>
              <a:gd name="connsiteX146" fmla="*/ 1406481 w 1539632"/>
              <a:gd name="connsiteY146" fmla="*/ 1171313 h 1616527"/>
              <a:gd name="connsiteX147" fmla="*/ 1403983 w 1539632"/>
              <a:gd name="connsiteY147" fmla="*/ 1161075 h 1616527"/>
              <a:gd name="connsiteX148" fmla="*/ 1415170 w 1539632"/>
              <a:gd name="connsiteY148" fmla="*/ 1087477 h 1616527"/>
              <a:gd name="connsiteX149" fmla="*/ 1413200 w 1539632"/>
              <a:gd name="connsiteY149" fmla="*/ 1042832 h 1616527"/>
              <a:gd name="connsiteX150" fmla="*/ 1403807 w 1539632"/>
              <a:gd name="connsiteY150" fmla="*/ 1035515 h 1616527"/>
              <a:gd name="connsiteX151" fmla="*/ 1398846 w 1539632"/>
              <a:gd name="connsiteY151" fmla="*/ 1041918 h 1616527"/>
              <a:gd name="connsiteX152" fmla="*/ 1388855 w 1539632"/>
              <a:gd name="connsiteY152" fmla="*/ 1076747 h 1616527"/>
              <a:gd name="connsiteX153" fmla="*/ 1383894 w 1539632"/>
              <a:gd name="connsiteY153" fmla="*/ 1051944 h 1616527"/>
              <a:gd name="connsiteX154" fmla="*/ 1383894 w 1539632"/>
              <a:gd name="connsiteY154" fmla="*/ 1051944 h 1616527"/>
              <a:gd name="connsiteX155" fmla="*/ 1381960 w 1539632"/>
              <a:gd name="connsiteY155" fmla="*/ 1005646 h 1616527"/>
              <a:gd name="connsiteX156" fmla="*/ 1364721 w 1539632"/>
              <a:gd name="connsiteY156" fmla="*/ 1031997 h 1616527"/>
              <a:gd name="connsiteX157" fmla="*/ 1349980 w 1539632"/>
              <a:gd name="connsiteY157" fmla="*/ 1039525 h 1616527"/>
              <a:gd name="connsiteX158" fmla="*/ 1344316 w 1539632"/>
              <a:gd name="connsiteY158" fmla="*/ 1019543 h 1616527"/>
              <a:gd name="connsiteX159" fmla="*/ 1373762 w 1539632"/>
              <a:gd name="connsiteY159" fmla="*/ 940315 h 1616527"/>
              <a:gd name="connsiteX160" fmla="*/ 1396278 w 1539632"/>
              <a:gd name="connsiteY160" fmla="*/ 815247 h 1616527"/>
              <a:gd name="connsiteX161" fmla="*/ 1399093 w 1539632"/>
              <a:gd name="connsiteY161" fmla="*/ 745378 h 1616527"/>
              <a:gd name="connsiteX162" fmla="*/ 1417844 w 1539632"/>
              <a:gd name="connsiteY162" fmla="*/ 826962 h 1616527"/>
              <a:gd name="connsiteX163" fmla="*/ 1427835 w 1539632"/>
              <a:gd name="connsiteY163" fmla="*/ 849619 h 1616527"/>
              <a:gd name="connsiteX164" fmla="*/ 1427835 w 1539632"/>
              <a:gd name="connsiteY164" fmla="*/ 849619 h 1616527"/>
              <a:gd name="connsiteX165" fmla="*/ 1429806 w 1539632"/>
              <a:gd name="connsiteY165" fmla="*/ 848845 h 1616527"/>
              <a:gd name="connsiteX166" fmla="*/ 1405847 w 1539632"/>
              <a:gd name="connsiteY166" fmla="*/ 712308 h 1616527"/>
              <a:gd name="connsiteX167" fmla="*/ 1351915 w 1539632"/>
              <a:gd name="connsiteY167" fmla="*/ 538444 h 1616527"/>
              <a:gd name="connsiteX168" fmla="*/ 1359936 w 1539632"/>
              <a:gd name="connsiteY168" fmla="*/ 545550 h 1616527"/>
              <a:gd name="connsiteX169" fmla="*/ 1423262 w 1539632"/>
              <a:gd name="connsiteY169" fmla="*/ 681736 h 1616527"/>
              <a:gd name="connsiteX170" fmla="*/ 1469525 w 1539632"/>
              <a:gd name="connsiteY170" fmla="*/ 751570 h 1616527"/>
              <a:gd name="connsiteX171" fmla="*/ 1469630 w 1539632"/>
              <a:gd name="connsiteY171" fmla="*/ 751499 h 1616527"/>
              <a:gd name="connsiteX172" fmla="*/ 1448275 w 1539632"/>
              <a:gd name="connsiteY172" fmla="*/ 675755 h 1616527"/>
              <a:gd name="connsiteX173" fmla="*/ 1424001 w 1539632"/>
              <a:gd name="connsiteY173" fmla="*/ 601594 h 1616527"/>
              <a:gd name="connsiteX174" fmla="*/ 1386287 w 1539632"/>
              <a:gd name="connsiteY174" fmla="*/ 531795 h 1616527"/>
              <a:gd name="connsiteX175" fmla="*/ 1396524 w 1539632"/>
              <a:gd name="connsiteY175" fmla="*/ 540344 h 1616527"/>
              <a:gd name="connsiteX176" fmla="*/ 1479587 w 1539632"/>
              <a:gd name="connsiteY176" fmla="*/ 747524 h 1616527"/>
              <a:gd name="connsiteX177" fmla="*/ 1496262 w 1539632"/>
              <a:gd name="connsiteY177" fmla="*/ 777533 h 1616527"/>
              <a:gd name="connsiteX178" fmla="*/ 1496544 w 1539632"/>
              <a:gd name="connsiteY178" fmla="*/ 775106 h 1616527"/>
              <a:gd name="connsiteX179" fmla="*/ 1466534 w 1539632"/>
              <a:gd name="connsiteY179" fmla="*/ 640961 h 1616527"/>
              <a:gd name="connsiteX180" fmla="*/ 1215906 w 1539632"/>
              <a:gd name="connsiteY180" fmla="*/ 307165 h 1616527"/>
              <a:gd name="connsiteX181" fmla="*/ 1210382 w 1539632"/>
              <a:gd name="connsiteY181" fmla="*/ 301711 h 1616527"/>
              <a:gd name="connsiteX182" fmla="*/ 1276769 w 1539632"/>
              <a:gd name="connsiteY182" fmla="*/ 345195 h 1616527"/>
              <a:gd name="connsiteX183" fmla="*/ 1493096 w 1539632"/>
              <a:gd name="connsiteY183" fmla="*/ 697567 h 1616527"/>
              <a:gd name="connsiteX184" fmla="*/ 1511038 w 1539632"/>
              <a:gd name="connsiteY184" fmla="*/ 788932 h 1616527"/>
              <a:gd name="connsiteX185" fmla="*/ 1527749 w 1539632"/>
              <a:gd name="connsiteY185" fmla="*/ 793365 h 1616527"/>
              <a:gd name="connsiteX186" fmla="*/ 1539429 w 1539632"/>
              <a:gd name="connsiteY186" fmla="*/ 774261 h 1616527"/>
              <a:gd name="connsiteX187" fmla="*/ 721544 w 1539632"/>
              <a:gd name="connsiteY187" fmla="*/ 1373885 h 1616527"/>
              <a:gd name="connsiteX188" fmla="*/ 561893 w 1539632"/>
              <a:gd name="connsiteY188" fmla="*/ 1346690 h 1616527"/>
              <a:gd name="connsiteX189" fmla="*/ 425919 w 1539632"/>
              <a:gd name="connsiteY189" fmla="*/ 1258843 h 1616527"/>
              <a:gd name="connsiteX190" fmla="*/ 721544 w 1539632"/>
              <a:gd name="connsiteY190" fmla="*/ 1373885 h 1616527"/>
              <a:gd name="connsiteX191" fmla="*/ 828212 w 1539632"/>
              <a:gd name="connsiteY191" fmla="*/ 33387 h 1616527"/>
              <a:gd name="connsiteX192" fmla="*/ 683021 w 1539632"/>
              <a:gd name="connsiteY192" fmla="*/ 44680 h 1616527"/>
              <a:gd name="connsiteX193" fmla="*/ 973439 w 1539632"/>
              <a:gd name="connsiteY193" fmla="*/ 44363 h 1616527"/>
              <a:gd name="connsiteX194" fmla="*/ 828212 w 1539632"/>
              <a:gd name="connsiteY194" fmla="*/ 33387 h 1616527"/>
              <a:gd name="connsiteX195" fmla="*/ 941143 w 1539632"/>
              <a:gd name="connsiteY195" fmla="*/ 21179 h 1616527"/>
              <a:gd name="connsiteX196" fmla="*/ 793665 w 1539632"/>
              <a:gd name="connsiteY196" fmla="*/ 16359 h 1616527"/>
              <a:gd name="connsiteX197" fmla="*/ 648965 w 1539632"/>
              <a:gd name="connsiteY197" fmla="*/ 33070 h 1616527"/>
              <a:gd name="connsiteX198" fmla="*/ 941143 w 1539632"/>
              <a:gd name="connsiteY198" fmla="*/ 21179 h 1616527"/>
              <a:gd name="connsiteX199" fmla="*/ 218316 w 1539632"/>
              <a:gd name="connsiteY199" fmla="*/ 398072 h 1616527"/>
              <a:gd name="connsiteX200" fmla="*/ 251984 w 1539632"/>
              <a:gd name="connsiteY200" fmla="*/ 346391 h 1616527"/>
              <a:gd name="connsiteX201" fmla="*/ 274218 w 1539632"/>
              <a:gd name="connsiteY201" fmla="*/ 324263 h 1616527"/>
              <a:gd name="connsiteX202" fmla="*/ 305494 w 1539632"/>
              <a:gd name="connsiteY202" fmla="*/ 284543 h 1616527"/>
              <a:gd name="connsiteX203" fmla="*/ 312179 w 1539632"/>
              <a:gd name="connsiteY203" fmla="*/ 277191 h 1616527"/>
              <a:gd name="connsiteX204" fmla="*/ 571040 w 1539632"/>
              <a:gd name="connsiteY204" fmla="*/ 125737 h 1616527"/>
              <a:gd name="connsiteX205" fmla="*/ 697515 w 1539632"/>
              <a:gd name="connsiteY205" fmla="*/ 95938 h 1616527"/>
              <a:gd name="connsiteX206" fmla="*/ 791976 w 1539632"/>
              <a:gd name="connsiteY206" fmla="*/ 101251 h 1616527"/>
              <a:gd name="connsiteX207" fmla="*/ 810551 w 1539632"/>
              <a:gd name="connsiteY207" fmla="*/ 102623 h 1616527"/>
              <a:gd name="connsiteX208" fmla="*/ 818678 w 1539632"/>
              <a:gd name="connsiteY208" fmla="*/ 105191 h 1616527"/>
              <a:gd name="connsiteX209" fmla="*/ 811044 w 1539632"/>
              <a:gd name="connsiteY209" fmla="*/ 111242 h 1616527"/>
              <a:gd name="connsiteX210" fmla="*/ 744130 w 1539632"/>
              <a:gd name="connsiteY210" fmla="*/ 119615 h 1616527"/>
              <a:gd name="connsiteX211" fmla="*/ 580116 w 1539632"/>
              <a:gd name="connsiteY211" fmla="*/ 146704 h 1616527"/>
              <a:gd name="connsiteX212" fmla="*/ 429894 w 1539632"/>
              <a:gd name="connsiteY212" fmla="*/ 216820 h 1616527"/>
              <a:gd name="connsiteX213" fmla="*/ 229257 w 1539632"/>
              <a:gd name="connsiteY213" fmla="*/ 406727 h 1616527"/>
              <a:gd name="connsiteX214" fmla="*/ 174692 w 1539632"/>
              <a:gd name="connsiteY214" fmla="*/ 497669 h 1616527"/>
              <a:gd name="connsiteX215" fmla="*/ 170752 w 1539632"/>
              <a:gd name="connsiteY215" fmla="*/ 503544 h 1616527"/>
              <a:gd name="connsiteX216" fmla="*/ 218316 w 1539632"/>
              <a:gd name="connsiteY216" fmla="*/ 398072 h 1616527"/>
              <a:gd name="connsiteX217" fmla="*/ 763339 w 1539632"/>
              <a:gd name="connsiteY217" fmla="*/ 1415328 h 1616527"/>
              <a:gd name="connsiteX218" fmla="*/ 645870 w 1539632"/>
              <a:gd name="connsiteY218" fmla="*/ 1417755 h 1616527"/>
              <a:gd name="connsiteX219" fmla="*/ 525270 w 1539632"/>
              <a:gd name="connsiteY219" fmla="*/ 1378564 h 1616527"/>
              <a:gd name="connsiteX220" fmla="*/ 499236 w 1539632"/>
              <a:gd name="connsiteY220" fmla="*/ 1373216 h 1616527"/>
              <a:gd name="connsiteX221" fmla="*/ 491249 w 1539632"/>
              <a:gd name="connsiteY221" fmla="*/ 1371598 h 1616527"/>
              <a:gd name="connsiteX222" fmla="*/ 406639 w 1539632"/>
              <a:gd name="connsiteY222" fmla="*/ 1323330 h 1616527"/>
              <a:gd name="connsiteX223" fmla="*/ 367167 w 1539632"/>
              <a:gd name="connsiteY223" fmla="*/ 1301834 h 1616527"/>
              <a:gd name="connsiteX224" fmla="*/ 283471 w 1539632"/>
              <a:gd name="connsiteY224" fmla="*/ 1228271 h 1616527"/>
              <a:gd name="connsiteX225" fmla="*/ 203786 w 1539632"/>
              <a:gd name="connsiteY225" fmla="*/ 1117099 h 1616527"/>
              <a:gd name="connsiteX226" fmla="*/ 154146 w 1539632"/>
              <a:gd name="connsiteY226" fmla="*/ 993544 h 1616527"/>
              <a:gd name="connsiteX227" fmla="*/ 140355 w 1539632"/>
              <a:gd name="connsiteY227" fmla="*/ 955830 h 1616527"/>
              <a:gd name="connsiteX228" fmla="*/ 157348 w 1539632"/>
              <a:gd name="connsiteY228" fmla="*/ 990483 h 1616527"/>
              <a:gd name="connsiteX229" fmla="*/ 197137 w 1539632"/>
              <a:gd name="connsiteY229" fmla="*/ 1072947 h 1616527"/>
              <a:gd name="connsiteX230" fmla="*/ 510810 w 1539632"/>
              <a:gd name="connsiteY230" fmla="*/ 1367095 h 1616527"/>
              <a:gd name="connsiteX231" fmla="*/ 749055 w 1539632"/>
              <a:gd name="connsiteY231" fmla="*/ 1412548 h 1616527"/>
              <a:gd name="connsiteX232" fmla="*/ 749055 w 1539632"/>
              <a:gd name="connsiteY232" fmla="*/ 1412548 h 1616527"/>
              <a:gd name="connsiteX233" fmla="*/ 750357 w 1539632"/>
              <a:gd name="connsiteY233" fmla="*/ 1412372 h 1616527"/>
              <a:gd name="connsiteX234" fmla="*/ 758519 w 1539632"/>
              <a:gd name="connsiteY234" fmla="*/ 1411211 h 1616527"/>
              <a:gd name="connsiteX235" fmla="*/ 830042 w 1539632"/>
              <a:gd name="connsiteY235" fmla="*/ 1406884 h 1616527"/>
              <a:gd name="connsiteX236" fmla="*/ 763339 w 1539632"/>
              <a:gd name="connsiteY236" fmla="*/ 1415328 h 1616527"/>
              <a:gd name="connsiteX237" fmla="*/ 1292882 w 1539632"/>
              <a:gd name="connsiteY237" fmla="*/ 1199352 h 1616527"/>
              <a:gd name="connsiteX238" fmla="*/ 1302486 w 1539632"/>
              <a:gd name="connsiteY238" fmla="*/ 1177258 h 1616527"/>
              <a:gd name="connsiteX239" fmla="*/ 1292882 w 1539632"/>
              <a:gd name="connsiteY239" fmla="*/ 1199352 h 1616527"/>
              <a:gd name="connsiteX240" fmla="*/ 1297314 w 1539632"/>
              <a:gd name="connsiteY240" fmla="*/ 1161568 h 1616527"/>
              <a:gd name="connsiteX241" fmla="*/ 1180654 w 1539632"/>
              <a:gd name="connsiteY241" fmla="*/ 1319389 h 1616527"/>
              <a:gd name="connsiteX242" fmla="*/ 1297314 w 1539632"/>
              <a:gd name="connsiteY242" fmla="*/ 1161568 h 161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1539632" h="1616527">
                <a:moveTo>
                  <a:pt x="1539429" y="774261"/>
                </a:moveTo>
                <a:cubicBezTo>
                  <a:pt x="1536579" y="745413"/>
                  <a:pt x="1531830" y="716917"/>
                  <a:pt x="1526623" y="688455"/>
                </a:cubicBezTo>
                <a:cubicBezTo>
                  <a:pt x="1526096" y="685711"/>
                  <a:pt x="1525568" y="682967"/>
                  <a:pt x="1525040" y="680223"/>
                </a:cubicBezTo>
                <a:cubicBezTo>
                  <a:pt x="1507274" y="614610"/>
                  <a:pt x="1483034" y="551637"/>
                  <a:pt x="1447677" y="493342"/>
                </a:cubicBezTo>
                <a:cubicBezTo>
                  <a:pt x="1434097" y="470932"/>
                  <a:pt x="1419286" y="449295"/>
                  <a:pt x="1405038" y="427307"/>
                </a:cubicBezTo>
                <a:cubicBezTo>
                  <a:pt x="1403807" y="425619"/>
                  <a:pt x="1402576" y="423895"/>
                  <a:pt x="1401344" y="422206"/>
                </a:cubicBezTo>
                <a:cubicBezTo>
                  <a:pt x="1391845" y="410491"/>
                  <a:pt x="1382347" y="398811"/>
                  <a:pt x="1372848" y="387096"/>
                </a:cubicBezTo>
                <a:cubicBezTo>
                  <a:pt x="1372848" y="387096"/>
                  <a:pt x="1372848" y="387096"/>
                  <a:pt x="1372848" y="387096"/>
                </a:cubicBezTo>
                <a:cubicBezTo>
                  <a:pt x="1368943" y="385900"/>
                  <a:pt x="1368626" y="381959"/>
                  <a:pt x="1366796" y="379180"/>
                </a:cubicBezTo>
                <a:cubicBezTo>
                  <a:pt x="1357122" y="368485"/>
                  <a:pt x="1347447" y="357825"/>
                  <a:pt x="1337772" y="347130"/>
                </a:cubicBezTo>
                <a:cubicBezTo>
                  <a:pt x="1328555" y="339285"/>
                  <a:pt x="1319900" y="330877"/>
                  <a:pt x="1312372" y="321378"/>
                </a:cubicBezTo>
                <a:cubicBezTo>
                  <a:pt x="1267340" y="272687"/>
                  <a:pt x="1210488" y="242045"/>
                  <a:pt x="1151454" y="214006"/>
                </a:cubicBezTo>
                <a:cubicBezTo>
                  <a:pt x="1099492" y="189309"/>
                  <a:pt x="1046228" y="168693"/>
                  <a:pt x="990678" y="153917"/>
                </a:cubicBezTo>
                <a:cubicBezTo>
                  <a:pt x="943992" y="145403"/>
                  <a:pt x="896956" y="143362"/>
                  <a:pt x="849567" y="145297"/>
                </a:cubicBezTo>
                <a:cubicBezTo>
                  <a:pt x="790217" y="147690"/>
                  <a:pt x="731500" y="154128"/>
                  <a:pt x="674190" y="170346"/>
                </a:cubicBezTo>
                <a:cubicBezTo>
                  <a:pt x="670989" y="171261"/>
                  <a:pt x="667858" y="172492"/>
                  <a:pt x="664164" y="170909"/>
                </a:cubicBezTo>
                <a:cubicBezTo>
                  <a:pt x="770691" y="122183"/>
                  <a:pt x="880174" y="128551"/>
                  <a:pt x="990642" y="151559"/>
                </a:cubicBezTo>
                <a:cubicBezTo>
                  <a:pt x="1023079" y="154128"/>
                  <a:pt x="1055234" y="158068"/>
                  <a:pt x="1085033" y="172598"/>
                </a:cubicBezTo>
                <a:cubicBezTo>
                  <a:pt x="1106493" y="183082"/>
                  <a:pt x="1128587" y="191877"/>
                  <a:pt x="1153389" y="197787"/>
                </a:cubicBezTo>
                <a:cubicBezTo>
                  <a:pt x="1153565" y="197541"/>
                  <a:pt x="1153741" y="197259"/>
                  <a:pt x="1153882" y="196978"/>
                </a:cubicBezTo>
                <a:cubicBezTo>
                  <a:pt x="1148464" y="189379"/>
                  <a:pt x="1139845" y="187585"/>
                  <a:pt x="1134180" y="180900"/>
                </a:cubicBezTo>
                <a:cubicBezTo>
                  <a:pt x="1142342" y="181498"/>
                  <a:pt x="1148358" y="185298"/>
                  <a:pt x="1154726" y="188183"/>
                </a:cubicBezTo>
                <a:cubicBezTo>
                  <a:pt x="1224032" y="219388"/>
                  <a:pt x="1285986" y="262274"/>
                  <a:pt x="1346216" y="307939"/>
                </a:cubicBezTo>
                <a:cubicBezTo>
                  <a:pt x="1357368" y="316382"/>
                  <a:pt x="1357368" y="316417"/>
                  <a:pt x="1364299" y="315291"/>
                </a:cubicBezTo>
                <a:lnTo>
                  <a:pt x="1364228" y="315221"/>
                </a:lnTo>
                <a:cubicBezTo>
                  <a:pt x="1339883" y="290489"/>
                  <a:pt x="1312196" y="269627"/>
                  <a:pt x="1286232" y="246759"/>
                </a:cubicBezTo>
                <a:cubicBezTo>
                  <a:pt x="1286232" y="246759"/>
                  <a:pt x="1286232" y="246759"/>
                  <a:pt x="1286232" y="246759"/>
                </a:cubicBezTo>
                <a:lnTo>
                  <a:pt x="1286232" y="246759"/>
                </a:lnTo>
                <a:cubicBezTo>
                  <a:pt x="1286232" y="246759"/>
                  <a:pt x="1286232" y="246759"/>
                  <a:pt x="1286232" y="246759"/>
                </a:cubicBezTo>
                <a:cubicBezTo>
                  <a:pt x="1286232" y="246759"/>
                  <a:pt x="1286232" y="246759"/>
                  <a:pt x="1286232" y="246759"/>
                </a:cubicBezTo>
                <a:cubicBezTo>
                  <a:pt x="1246372" y="218544"/>
                  <a:pt x="1204788" y="193038"/>
                  <a:pt x="1162220" y="169150"/>
                </a:cubicBezTo>
                <a:cubicBezTo>
                  <a:pt x="1162220" y="169150"/>
                  <a:pt x="1162220" y="169150"/>
                  <a:pt x="1162220" y="169150"/>
                </a:cubicBezTo>
                <a:cubicBezTo>
                  <a:pt x="1161305" y="169396"/>
                  <a:pt x="1160636" y="169080"/>
                  <a:pt x="1160179" y="168270"/>
                </a:cubicBezTo>
                <a:cubicBezTo>
                  <a:pt x="1140020" y="158983"/>
                  <a:pt x="1119862" y="149695"/>
                  <a:pt x="1099738" y="140407"/>
                </a:cubicBezTo>
                <a:cubicBezTo>
                  <a:pt x="1094391" y="139528"/>
                  <a:pt x="1089360" y="137944"/>
                  <a:pt x="1085068" y="134462"/>
                </a:cubicBezTo>
                <a:cubicBezTo>
                  <a:pt x="1081902" y="134602"/>
                  <a:pt x="1079193" y="133477"/>
                  <a:pt x="1076871" y="131401"/>
                </a:cubicBezTo>
                <a:cubicBezTo>
                  <a:pt x="1074584" y="131647"/>
                  <a:pt x="1072297" y="131929"/>
                  <a:pt x="1070749" y="129607"/>
                </a:cubicBezTo>
                <a:cubicBezTo>
                  <a:pt x="1049430" y="122535"/>
                  <a:pt x="1028145" y="115358"/>
                  <a:pt x="1006790" y="108393"/>
                </a:cubicBezTo>
                <a:cubicBezTo>
                  <a:pt x="1001161" y="106563"/>
                  <a:pt x="995075" y="104487"/>
                  <a:pt x="994266" y="98084"/>
                </a:cubicBezTo>
                <a:cubicBezTo>
                  <a:pt x="993422" y="91224"/>
                  <a:pt x="999754" y="88445"/>
                  <a:pt x="1004750" y="85912"/>
                </a:cubicBezTo>
                <a:cubicBezTo>
                  <a:pt x="1024662" y="75745"/>
                  <a:pt x="1046158" y="75358"/>
                  <a:pt x="1068568" y="74865"/>
                </a:cubicBezTo>
                <a:cubicBezTo>
                  <a:pt x="1054496" y="69271"/>
                  <a:pt x="1040423" y="63713"/>
                  <a:pt x="1026351" y="58119"/>
                </a:cubicBezTo>
                <a:cubicBezTo>
                  <a:pt x="1026633" y="57204"/>
                  <a:pt x="1026914" y="56290"/>
                  <a:pt x="1027195" y="55375"/>
                </a:cubicBezTo>
                <a:cubicBezTo>
                  <a:pt x="1049500" y="61883"/>
                  <a:pt x="1071805" y="68357"/>
                  <a:pt x="1094109" y="74865"/>
                </a:cubicBezTo>
                <a:cubicBezTo>
                  <a:pt x="1099140" y="75921"/>
                  <a:pt x="1104417" y="76237"/>
                  <a:pt x="1108639" y="79685"/>
                </a:cubicBezTo>
                <a:cubicBezTo>
                  <a:pt x="1112685" y="80564"/>
                  <a:pt x="1116696" y="81409"/>
                  <a:pt x="1120741" y="82288"/>
                </a:cubicBezTo>
                <a:cubicBezTo>
                  <a:pt x="1078383" y="62200"/>
                  <a:pt x="1035393" y="44258"/>
                  <a:pt x="990396" y="31311"/>
                </a:cubicBezTo>
                <a:cubicBezTo>
                  <a:pt x="1048902" y="40845"/>
                  <a:pt x="1105895" y="55621"/>
                  <a:pt x="1160531" y="78911"/>
                </a:cubicBezTo>
                <a:cubicBezTo>
                  <a:pt x="1160531" y="78911"/>
                  <a:pt x="1160531" y="78911"/>
                  <a:pt x="1160531" y="78911"/>
                </a:cubicBezTo>
                <a:cubicBezTo>
                  <a:pt x="1162290" y="79439"/>
                  <a:pt x="1164049" y="79966"/>
                  <a:pt x="1165808" y="80494"/>
                </a:cubicBezTo>
                <a:cubicBezTo>
                  <a:pt x="1181604" y="86123"/>
                  <a:pt x="1197119" y="92420"/>
                  <a:pt x="1211930" y="100336"/>
                </a:cubicBezTo>
                <a:cubicBezTo>
                  <a:pt x="1212986" y="100899"/>
                  <a:pt x="1214041" y="101462"/>
                  <a:pt x="1215061" y="102025"/>
                </a:cubicBezTo>
                <a:cubicBezTo>
                  <a:pt x="1224912" y="103045"/>
                  <a:pt x="1231948" y="113001"/>
                  <a:pt x="1242784" y="110855"/>
                </a:cubicBezTo>
                <a:cubicBezTo>
                  <a:pt x="1242784" y="110855"/>
                  <a:pt x="1242784" y="110855"/>
                  <a:pt x="1242784" y="110855"/>
                </a:cubicBezTo>
                <a:cubicBezTo>
                  <a:pt x="1242784" y="110855"/>
                  <a:pt x="1242784" y="110855"/>
                  <a:pt x="1242784" y="110855"/>
                </a:cubicBezTo>
                <a:cubicBezTo>
                  <a:pt x="1238281" y="107900"/>
                  <a:pt x="1233813" y="104945"/>
                  <a:pt x="1229310" y="101990"/>
                </a:cubicBezTo>
                <a:cubicBezTo>
                  <a:pt x="1215870" y="94426"/>
                  <a:pt x="1202396" y="86897"/>
                  <a:pt x="1188957" y="79333"/>
                </a:cubicBezTo>
                <a:cubicBezTo>
                  <a:pt x="1187022" y="78348"/>
                  <a:pt x="1185122" y="77363"/>
                  <a:pt x="1183188" y="76378"/>
                </a:cubicBezTo>
                <a:cubicBezTo>
                  <a:pt x="1177734" y="74584"/>
                  <a:pt x="1172457" y="72508"/>
                  <a:pt x="1168130" y="68603"/>
                </a:cubicBezTo>
                <a:cubicBezTo>
                  <a:pt x="1164788" y="68920"/>
                  <a:pt x="1162325" y="67372"/>
                  <a:pt x="1160214" y="64944"/>
                </a:cubicBezTo>
                <a:lnTo>
                  <a:pt x="1160214" y="64944"/>
                </a:lnTo>
                <a:cubicBezTo>
                  <a:pt x="1154233" y="68216"/>
                  <a:pt x="1149027" y="65015"/>
                  <a:pt x="1143890" y="62728"/>
                </a:cubicBezTo>
                <a:cubicBezTo>
                  <a:pt x="1071910" y="30537"/>
                  <a:pt x="996060" y="14037"/>
                  <a:pt x="917994" y="5489"/>
                </a:cubicBezTo>
                <a:cubicBezTo>
                  <a:pt x="880315" y="1337"/>
                  <a:pt x="842671" y="-914"/>
                  <a:pt x="804852" y="352"/>
                </a:cubicBezTo>
                <a:cubicBezTo>
                  <a:pt x="689212" y="4222"/>
                  <a:pt x="578393" y="29236"/>
                  <a:pt x="472779" y="77011"/>
                </a:cubicBezTo>
                <a:cubicBezTo>
                  <a:pt x="416701" y="102377"/>
                  <a:pt x="364352" y="133723"/>
                  <a:pt x="315028" y="170522"/>
                </a:cubicBezTo>
                <a:cubicBezTo>
                  <a:pt x="299760" y="181921"/>
                  <a:pt x="288045" y="196239"/>
                  <a:pt x="275520" y="209925"/>
                </a:cubicBezTo>
                <a:cubicBezTo>
                  <a:pt x="233901" y="255449"/>
                  <a:pt x="189222" y="298229"/>
                  <a:pt x="151824" y="347588"/>
                </a:cubicBezTo>
                <a:cubicBezTo>
                  <a:pt x="135606" y="368977"/>
                  <a:pt x="120443" y="391036"/>
                  <a:pt x="105139" y="413024"/>
                </a:cubicBezTo>
                <a:cubicBezTo>
                  <a:pt x="99545" y="421045"/>
                  <a:pt x="100214" y="430368"/>
                  <a:pt x="97083" y="438776"/>
                </a:cubicBezTo>
                <a:cubicBezTo>
                  <a:pt x="85508" y="469735"/>
                  <a:pt x="72667" y="500132"/>
                  <a:pt x="59721" y="530528"/>
                </a:cubicBezTo>
                <a:cubicBezTo>
                  <a:pt x="42623" y="570599"/>
                  <a:pt x="26264" y="610952"/>
                  <a:pt x="15041" y="653204"/>
                </a:cubicBezTo>
                <a:cubicBezTo>
                  <a:pt x="13810" y="657848"/>
                  <a:pt x="13423" y="663019"/>
                  <a:pt x="10784" y="666854"/>
                </a:cubicBezTo>
                <a:cubicBezTo>
                  <a:pt x="-1213" y="684269"/>
                  <a:pt x="-87" y="703864"/>
                  <a:pt x="124" y="723531"/>
                </a:cubicBezTo>
                <a:cubicBezTo>
                  <a:pt x="441" y="753681"/>
                  <a:pt x="89" y="783866"/>
                  <a:pt x="335" y="814016"/>
                </a:cubicBezTo>
                <a:cubicBezTo>
                  <a:pt x="335" y="814262"/>
                  <a:pt x="335" y="814508"/>
                  <a:pt x="335" y="814755"/>
                </a:cubicBezTo>
                <a:cubicBezTo>
                  <a:pt x="5823" y="821298"/>
                  <a:pt x="1496" y="829953"/>
                  <a:pt x="2622" y="837728"/>
                </a:cubicBezTo>
                <a:cubicBezTo>
                  <a:pt x="12156" y="833260"/>
                  <a:pt x="19438" y="836145"/>
                  <a:pt x="23871" y="845855"/>
                </a:cubicBezTo>
                <a:cubicBezTo>
                  <a:pt x="28093" y="855072"/>
                  <a:pt x="30134" y="864923"/>
                  <a:pt x="31752" y="874844"/>
                </a:cubicBezTo>
                <a:cubicBezTo>
                  <a:pt x="41919" y="936656"/>
                  <a:pt x="48111" y="999243"/>
                  <a:pt x="65138" y="1059790"/>
                </a:cubicBezTo>
                <a:cubicBezTo>
                  <a:pt x="93318" y="1159879"/>
                  <a:pt x="138667" y="1250787"/>
                  <a:pt x="212195" y="1325757"/>
                </a:cubicBezTo>
                <a:cubicBezTo>
                  <a:pt x="234042" y="1348027"/>
                  <a:pt x="258458" y="1367411"/>
                  <a:pt x="288783" y="1377508"/>
                </a:cubicBezTo>
                <a:cubicBezTo>
                  <a:pt x="294975" y="1379549"/>
                  <a:pt x="298986" y="1383172"/>
                  <a:pt x="297156" y="1390244"/>
                </a:cubicBezTo>
                <a:cubicBezTo>
                  <a:pt x="295433" y="1396928"/>
                  <a:pt x="290050" y="1399285"/>
                  <a:pt x="283893" y="1398687"/>
                </a:cubicBezTo>
                <a:cubicBezTo>
                  <a:pt x="270806" y="1397421"/>
                  <a:pt x="259091" y="1392143"/>
                  <a:pt x="247974" y="1385178"/>
                </a:cubicBezTo>
                <a:cubicBezTo>
                  <a:pt x="198439" y="1354078"/>
                  <a:pt x="160690" y="1311333"/>
                  <a:pt x="126424" y="1264718"/>
                </a:cubicBezTo>
                <a:cubicBezTo>
                  <a:pt x="84594" y="1207831"/>
                  <a:pt x="61163" y="1142676"/>
                  <a:pt x="39879" y="1076501"/>
                </a:cubicBezTo>
                <a:cubicBezTo>
                  <a:pt x="24891" y="1029991"/>
                  <a:pt x="13739" y="982497"/>
                  <a:pt x="6562" y="934159"/>
                </a:cubicBezTo>
                <a:cubicBezTo>
                  <a:pt x="6140" y="931203"/>
                  <a:pt x="5788" y="928248"/>
                  <a:pt x="5437" y="925293"/>
                </a:cubicBezTo>
                <a:cubicBezTo>
                  <a:pt x="6809" y="938486"/>
                  <a:pt x="8286" y="951644"/>
                  <a:pt x="10327" y="964766"/>
                </a:cubicBezTo>
                <a:cubicBezTo>
                  <a:pt x="11206" y="970465"/>
                  <a:pt x="12297" y="976165"/>
                  <a:pt x="9025" y="981512"/>
                </a:cubicBezTo>
                <a:cubicBezTo>
                  <a:pt x="8744" y="981793"/>
                  <a:pt x="8462" y="982040"/>
                  <a:pt x="8146" y="982251"/>
                </a:cubicBezTo>
                <a:cubicBezTo>
                  <a:pt x="9166" y="986895"/>
                  <a:pt x="10221" y="991539"/>
                  <a:pt x="11241" y="996147"/>
                </a:cubicBezTo>
                <a:cubicBezTo>
                  <a:pt x="14759" y="1012436"/>
                  <a:pt x="17996" y="1028795"/>
                  <a:pt x="21972" y="1044978"/>
                </a:cubicBezTo>
                <a:cubicBezTo>
                  <a:pt x="22746" y="1048215"/>
                  <a:pt x="20494" y="1048110"/>
                  <a:pt x="18559" y="1048180"/>
                </a:cubicBezTo>
                <a:cubicBezTo>
                  <a:pt x="34003" y="1102147"/>
                  <a:pt x="54162" y="1154321"/>
                  <a:pt x="79950" y="1204172"/>
                </a:cubicBezTo>
                <a:cubicBezTo>
                  <a:pt x="118473" y="1278685"/>
                  <a:pt x="166706" y="1346338"/>
                  <a:pt x="227463" y="1404422"/>
                </a:cubicBezTo>
                <a:cubicBezTo>
                  <a:pt x="245757" y="1421907"/>
                  <a:pt x="264685" y="1438864"/>
                  <a:pt x="285336" y="1453710"/>
                </a:cubicBezTo>
                <a:cubicBezTo>
                  <a:pt x="289839" y="1456947"/>
                  <a:pt x="295503" y="1459620"/>
                  <a:pt x="295644" y="1466551"/>
                </a:cubicBezTo>
                <a:cubicBezTo>
                  <a:pt x="297438" y="1468064"/>
                  <a:pt x="299232" y="1469577"/>
                  <a:pt x="300991" y="1471054"/>
                </a:cubicBezTo>
                <a:cubicBezTo>
                  <a:pt x="314571" y="1477633"/>
                  <a:pt x="326462" y="1486780"/>
                  <a:pt x="338705" y="1495470"/>
                </a:cubicBezTo>
                <a:cubicBezTo>
                  <a:pt x="338705" y="1495470"/>
                  <a:pt x="338705" y="1495470"/>
                  <a:pt x="338705" y="1495470"/>
                </a:cubicBezTo>
                <a:cubicBezTo>
                  <a:pt x="344334" y="1498812"/>
                  <a:pt x="349963" y="1502154"/>
                  <a:pt x="355592" y="1505496"/>
                </a:cubicBezTo>
                <a:cubicBezTo>
                  <a:pt x="375117" y="1515664"/>
                  <a:pt x="394643" y="1525866"/>
                  <a:pt x="414168" y="1536033"/>
                </a:cubicBezTo>
                <a:cubicBezTo>
                  <a:pt x="414168" y="1536033"/>
                  <a:pt x="414168" y="1536033"/>
                  <a:pt x="414168" y="1536033"/>
                </a:cubicBezTo>
                <a:cubicBezTo>
                  <a:pt x="415716" y="1536631"/>
                  <a:pt x="417229" y="1537194"/>
                  <a:pt x="418777" y="1537792"/>
                </a:cubicBezTo>
                <a:cubicBezTo>
                  <a:pt x="428487" y="1542120"/>
                  <a:pt x="438162" y="1546447"/>
                  <a:pt x="447872" y="1550739"/>
                </a:cubicBezTo>
                <a:lnTo>
                  <a:pt x="449279" y="1550704"/>
                </a:lnTo>
                <a:lnTo>
                  <a:pt x="450440" y="1551478"/>
                </a:lnTo>
                <a:cubicBezTo>
                  <a:pt x="453289" y="1552498"/>
                  <a:pt x="456104" y="1553518"/>
                  <a:pt x="458953" y="1554539"/>
                </a:cubicBezTo>
                <a:cubicBezTo>
                  <a:pt x="460888" y="1555383"/>
                  <a:pt x="462823" y="1556262"/>
                  <a:pt x="464758" y="1557107"/>
                </a:cubicBezTo>
                <a:cubicBezTo>
                  <a:pt x="478197" y="1561751"/>
                  <a:pt x="491637" y="1566359"/>
                  <a:pt x="505076" y="1571003"/>
                </a:cubicBezTo>
                <a:cubicBezTo>
                  <a:pt x="508946" y="1572094"/>
                  <a:pt x="512780" y="1573220"/>
                  <a:pt x="516650" y="1574310"/>
                </a:cubicBezTo>
                <a:cubicBezTo>
                  <a:pt x="530089" y="1577758"/>
                  <a:pt x="543528" y="1581206"/>
                  <a:pt x="557003" y="1584653"/>
                </a:cubicBezTo>
                <a:cubicBezTo>
                  <a:pt x="557003" y="1584653"/>
                  <a:pt x="557003" y="1584653"/>
                  <a:pt x="557003" y="1584653"/>
                </a:cubicBezTo>
                <a:cubicBezTo>
                  <a:pt x="566361" y="1586412"/>
                  <a:pt x="575719" y="1588136"/>
                  <a:pt x="585077" y="1589895"/>
                </a:cubicBezTo>
                <a:cubicBezTo>
                  <a:pt x="609176" y="1593343"/>
                  <a:pt x="633275" y="1596791"/>
                  <a:pt x="657374" y="1600203"/>
                </a:cubicBezTo>
                <a:lnTo>
                  <a:pt x="657374" y="1600203"/>
                </a:lnTo>
                <a:cubicBezTo>
                  <a:pt x="659344" y="1600344"/>
                  <a:pt x="661314" y="1600450"/>
                  <a:pt x="663249" y="1600590"/>
                </a:cubicBezTo>
                <a:cubicBezTo>
                  <a:pt x="673874" y="1601716"/>
                  <a:pt x="684604" y="1601962"/>
                  <a:pt x="694912" y="1605234"/>
                </a:cubicBezTo>
                <a:cubicBezTo>
                  <a:pt x="694912" y="1605199"/>
                  <a:pt x="694947" y="1605164"/>
                  <a:pt x="694947" y="1605129"/>
                </a:cubicBezTo>
                <a:cubicBezTo>
                  <a:pt x="698711" y="1605410"/>
                  <a:pt x="702476" y="1605656"/>
                  <a:pt x="706240" y="1605938"/>
                </a:cubicBezTo>
                <a:cubicBezTo>
                  <a:pt x="717041" y="1606571"/>
                  <a:pt x="727947" y="1605199"/>
                  <a:pt x="738606" y="1608013"/>
                </a:cubicBezTo>
                <a:cubicBezTo>
                  <a:pt x="744130" y="1608260"/>
                  <a:pt x="749653" y="1608541"/>
                  <a:pt x="755177" y="1608787"/>
                </a:cubicBezTo>
                <a:cubicBezTo>
                  <a:pt x="764570" y="1609139"/>
                  <a:pt x="773928" y="1609526"/>
                  <a:pt x="783321" y="1609878"/>
                </a:cubicBezTo>
                <a:cubicBezTo>
                  <a:pt x="785608" y="1609597"/>
                  <a:pt x="787965" y="1609597"/>
                  <a:pt x="790182" y="1608999"/>
                </a:cubicBezTo>
                <a:cubicBezTo>
                  <a:pt x="799082" y="1606641"/>
                  <a:pt x="796479" y="1612094"/>
                  <a:pt x="795424" y="1616527"/>
                </a:cubicBezTo>
                <a:cubicBezTo>
                  <a:pt x="809742" y="1613818"/>
                  <a:pt x="824166" y="1614627"/>
                  <a:pt x="838591" y="1614874"/>
                </a:cubicBezTo>
                <a:cubicBezTo>
                  <a:pt x="845029" y="1614487"/>
                  <a:pt x="851467" y="1614100"/>
                  <a:pt x="857940" y="1613713"/>
                </a:cubicBezTo>
                <a:lnTo>
                  <a:pt x="857940" y="1613713"/>
                </a:lnTo>
                <a:cubicBezTo>
                  <a:pt x="865609" y="1610195"/>
                  <a:pt x="873912" y="1610898"/>
                  <a:pt x="881968" y="1610160"/>
                </a:cubicBezTo>
                <a:cubicBezTo>
                  <a:pt x="887070" y="1607873"/>
                  <a:pt x="892488" y="1607732"/>
                  <a:pt x="897941" y="1607838"/>
                </a:cubicBezTo>
                <a:lnTo>
                  <a:pt x="897941" y="1607838"/>
                </a:lnTo>
                <a:cubicBezTo>
                  <a:pt x="903394" y="1604777"/>
                  <a:pt x="909375" y="1605164"/>
                  <a:pt x="915285" y="1605129"/>
                </a:cubicBezTo>
                <a:cubicBezTo>
                  <a:pt x="953034" y="1594961"/>
                  <a:pt x="990924" y="1585216"/>
                  <a:pt x="1027301" y="1570651"/>
                </a:cubicBezTo>
                <a:cubicBezTo>
                  <a:pt x="1027301" y="1570651"/>
                  <a:pt x="1027301" y="1570651"/>
                  <a:pt x="1027301" y="1570651"/>
                </a:cubicBezTo>
                <a:cubicBezTo>
                  <a:pt x="1033387" y="1565796"/>
                  <a:pt x="1040705" y="1563791"/>
                  <a:pt x="1048022" y="1561891"/>
                </a:cubicBezTo>
                <a:cubicBezTo>
                  <a:pt x="1079931" y="1545180"/>
                  <a:pt x="1111981" y="1528751"/>
                  <a:pt x="1142729" y="1509964"/>
                </a:cubicBezTo>
                <a:cubicBezTo>
                  <a:pt x="1147127" y="1506411"/>
                  <a:pt x="1151243" y="1502400"/>
                  <a:pt x="1157013" y="1501064"/>
                </a:cubicBezTo>
                <a:cubicBezTo>
                  <a:pt x="1202748" y="1468803"/>
                  <a:pt x="1247146" y="1434888"/>
                  <a:pt x="1286267" y="1394677"/>
                </a:cubicBezTo>
                <a:cubicBezTo>
                  <a:pt x="1359725" y="1319214"/>
                  <a:pt x="1419603" y="1234885"/>
                  <a:pt x="1453623" y="1134092"/>
                </a:cubicBezTo>
                <a:cubicBezTo>
                  <a:pt x="1456473" y="1125683"/>
                  <a:pt x="1466253" y="1114496"/>
                  <a:pt x="1445461" y="1112631"/>
                </a:cubicBezTo>
                <a:cubicBezTo>
                  <a:pt x="1436631" y="1111857"/>
                  <a:pt x="1442858" y="1101303"/>
                  <a:pt x="1440536" y="1091664"/>
                </a:cubicBezTo>
                <a:cubicBezTo>
                  <a:pt x="1440254" y="1091628"/>
                  <a:pt x="1440008" y="1091699"/>
                  <a:pt x="1439762" y="1091734"/>
                </a:cubicBezTo>
                <a:cubicBezTo>
                  <a:pt x="1436244" y="1104997"/>
                  <a:pt x="1433253" y="1115551"/>
                  <a:pt x="1430755" y="1126211"/>
                </a:cubicBezTo>
                <a:cubicBezTo>
                  <a:pt x="1427589" y="1139791"/>
                  <a:pt x="1423578" y="1152984"/>
                  <a:pt x="1416120" y="1164875"/>
                </a:cubicBezTo>
                <a:cubicBezTo>
                  <a:pt x="1413939" y="1168323"/>
                  <a:pt x="1411758" y="1173459"/>
                  <a:pt x="1406481" y="1171313"/>
                </a:cubicBezTo>
                <a:cubicBezTo>
                  <a:pt x="1402153" y="1169554"/>
                  <a:pt x="1403490" y="1164558"/>
                  <a:pt x="1403983" y="1161075"/>
                </a:cubicBezTo>
                <a:cubicBezTo>
                  <a:pt x="1407360" y="1136484"/>
                  <a:pt x="1409893" y="1111681"/>
                  <a:pt x="1415170" y="1087477"/>
                </a:cubicBezTo>
                <a:cubicBezTo>
                  <a:pt x="1418583" y="1071962"/>
                  <a:pt x="1409928" y="1057960"/>
                  <a:pt x="1413200" y="1042832"/>
                </a:cubicBezTo>
                <a:cubicBezTo>
                  <a:pt x="1414220" y="1038118"/>
                  <a:pt x="1407325" y="1036816"/>
                  <a:pt x="1403807" y="1035515"/>
                </a:cubicBezTo>
                <a:cubicBezTo>
                  <a:pt x="1399128" y="1033791"/>
                  <a:pt x="1399655" y="1039173"/>
                  <a:pt x="1398846" y="1041918"/>
                </a:cubicBezTo>
                <a:cubicBezTo>
                  <a:pt x="1395575" y="1052824"/>
                  <a:pt x="1392549" y="1063800"/>
                  <a:pt x="1388855" y="1076747"/>
                </a:cubicBezTo>
                <a:cubicBezTo>
                  <a:pt x="1383191" y="1067705"/>
                  <a:pt x="1384035" y="1059719"/>
                  <a:pt x="1383894" y="1051944"/>
                </a:cubicBezTo>
                <a:cubicBezTo>
                  <a:pt x="1383894" y="1051944"/>
                  <a:pt x="1383894" y="1051944"/>
                  <a:pt x="1383894" y="1051944"/>
                </a:cubicBezTo>
                <a:cubicBezTo>
                  <a:pt x="1379391" y="1036676"/>
                  <a:pt x="1383050" y="1021055"/>
                  <a:pt x="1381960" y="1005646"/>
                </a:cubicBezTo>
                <a:cubicBezTo>
                  <a:pt x="1376260" y="1014477"/>
                  <a:pt x="1370948" y="1023588"/>
                  <a:pt x="1364721" y="1031997"/>
                </a:cubicBezTo>
                <a:cubicBezTo>
                  <a:pt x="1361273" y="1036641"/>
                  <a:pt x="1357157" y="1044134"/>
                  <a:pt x="1349980" y="1039525"/>
                </a:cubicBezTo>
                <a:cubicBezTo>
                  <a:pt x="1343296" y="1035233"/>
                  <a:pt x="1340376" y="1027951"/>
                  <a:pt x="1344316" y="1019543"/>
                </a:cubicBezTo>
                <a:cubicBezTo>
                  <a:pt x="1356242" y="993931"/>
                  <a:pt x="1365530" y="967334"/>
                  <a:pt x="1373762" y="940315"/>
                </a:cubicBezTo>
                <a:cubicBezTo>
                  <a:pt x="1386181" y="899505"/>
                  <a:pt x="1393077" y="857711"/>
                  <a:pt x="1396278" y="815247"/>
                </a:cubicBezTo>
                <a:cubicBezTo>
                  <a:pt x="1398037" y="792028"/>
                  <a:pt x="1398987" y="768808"/>
                  <a:pt x="1399093" y="745378"/>
                </a:cubicBezTo>
                <a:cubicBezTo>
                  <a:pt x="1409576" y="771728"/>
                  <a:pt x="1415241" y="799099"/>
                  <a:pt x="1417844" y="826962"/>
                </a:cubicBezTo>
                <a:cubicBezTo>
                  <a:pt x="1418723" y="836320"/>
                  <a:pt x="1421573" y="843357"/>
                  <a:pt x="1427835" y="849619"/>
                </a:cubicBezTo>
                <a:cubicBezTo>
                  <a:pt x="1427835" y="849619"/>
                  <a:pt x="1427835" y="849619"/>
                  <a:pt x="1427835" y="849619"/>
                </a:cubicBezTo>
                <a:cubicBezTo>
                  <a:pt x="1428363" y="849056"/>
                  <a:pt x="1429031" y="848774"/>
                  <a:pt x="1429806" y="848845"/>
                </a:cubicBezTo>
                <a:cubicBezTo>
                  <a:pt x="1425936" y="802582"/>
                  <a:pt x="1422382" y="755827"/>
                  <a:pt x="1405847" y="712308"/>
                </a:cubicBezTo>
                <a:cubicBezTo>
                  <a:pt x="1384281" y="655491"/>
                  <a:pt x="1378406" y="594170"/>
                  <a:pt x="1351915" y="538444"/>
                </a:cubicBezTo>
                <a:cubicBezTo>
                  <a:pt x="1357825" y="538831"/>
                  <a:pt x="1358318" y="542877"/>
                  <a:pt x="1359936" y="545550"/>
                </a:cubicBezTo>
                <a:cubicBezTo>
                  <a:pt x="1386181" y="588541"/>
                  <a:pt x="1406551" y="634488"/>
                  <a:pt x="1423262" y="681736"/>
                </a:cubicBezTo>
                <a:cubicBezTo>
                  <a:pt x="1432831" y="708825"/>
                  <a:pt x="1448733" y="730180"/>
                  <a:pt x="1469525" y="751570"/>
                </a:cubicBezTo>
                <a:cubicBezTo>
                  <a:pt x="1469560" y="751535"/>
                  <a:pt x="1469595" y="751535"/>
                  <a:pt x="1469630" y="751499"/>
                </a:cubicBezTo>
                <a:cubicBezTo>
                  <a:pt x="1466323" y="723847"/>
                  <a:pt x="1457387" y="699713"/>
                  <a:pt x="1448275" y="675755"/>
                </a:cubicBezTo>
                <a:cubicBezTo>
                  <a:pt x="1439023" y="651374"/>
                  <a:pt x="1436912" y="624778"/>
                  <a:pt x="1424001" y="601594"/>
                </a:cubicBezTo>
                <a:cubicBezTo>
                  <a:pt x="1411300" y="578761"/>
                  <a:pt x="1399128" y="555577"/>
                  <a:pt x="1386287" y="531795"/>
                </a:cubicBezTo>
                <a:cubicBezTo>
                  <a:pt x="1392971" y="531900"/>
                  <a:pt x="1394202" y="537037"/>
                  <a:pt x="1396524" y="540344"/>
                </a:cubicBezTo>
                <a:cubicBezTo>
                  <a:pt x="1441063" y="602649"/>
                  <a:pt x="1465233" y="673116"/>
                  <a:pt x="1479587" y="747524"/>
                </a:cubicBezTo>
                <a:cubicBezTo>
                  <a:pt x="1481838" y="759169"/>
                  <a:pt x="1480501" y="773241"/>
                  <a:pt x="1496262" y="777533"/>
                </a:cubicBezTo>
                <a:cubicBezTo>
                  <a:pt x="1496016" y="776689"/>
                  <a:pt x="1496086" y="775880"/>
                  <a:pt x="1496544" y="775106"/>
                </a:cubicBezTo>
                <a:cubicBezTo>
                  <a:pt x="1489859" y="729652"/>
                  <a:pt x="1481346" y="684620"/>
                  <a:pt x="1466534" y="640961"/>
                </a:cubicBezTo>
                <a:cubicBezTo>
                  <a:pt x="1419427" y="502313"/>
                  <a:pt x="1335978" y="391001"/>
                  <a:pt x="1215906" y="307165"/>
                </a:cubicBezTo>
                <a:cubicBezTo>
                  <a:pt x="1213795" y="305687"/>
                  <a:pt x="1211825" y="304069"/>
                  <a:pt x="1210382" y="301711"/>
                </a:cubicBezTo>
                <a:cubicBezTo>
                  <a:pt x="1234974" y="312512"/>
                  <a:pt x="1256364" y="328273"/>
                  <a:pt x="1276769" y="345195"/>
                </a:cubicBezTo>
                <a:cubicBezTo>
                  <a:pt x="1388855" y="438037"/>
                  <a:pt x="1455980" y="558673"/>
                  <a:pt x="1493096" y="697567"/>
                </a:cubicBezTo>
                <a:cubicBezTo>
                  <a:pt x="1501117" y="727576"/>
                  <a:pt x="1508188" y="757867"/>
                  <a:pt x="1511038" y="788932"/>
                </a:cubicBezTo>
                <a:cubicBezTo>
                  <a:pt x="1515858" y="793224"/>
                  <a:pt x="1522015" y="792555"/>
                  <a:pt x="1527749" y="793365"/>
                </a:cubicBezTo>
                <a:cubicBezTo>
                  <a:pt x="1538022" y="790796"/>
                  <a:pt x="1540414" y="784393"/>
                  <a:pt x="1539429" y="774261"/>
                </a:cubicBezTo>
                <a:close/>
                <a:moveTo>
                  <a:pt x="721544" y="1373885"/>
                </a:moveTo>
                <a:cubicBezTo>
                  <a:pt x="708914" y="1381343"/>
                  <a:pt x="601542" y="1363190"/>
                  <a:pt x="561893" y="1346690"/>
                </a:cubicBezTo>
                <a:cubicBezTo>
                  <a:pt x="511338" y="1325652"/>
                  <a:pt x="466517" y="1295607"/>
                  <a:pt x="425919" y="1258843"/>
                </a:cubicBezTo>
                <a:cubicBezTo>
                  <a:pt x="514715" y="1322063"/>
                  <a:pt x="612694" y="1361395"/>
                  <a:pt x="721544" y="1373885"/>
                </a:cubicBezTo>
                <a:close/>
                <a:moveTo>
                  <a:pt x="828212" y="33387"/>
                </a:moveTo>
                <a:cubicBezTo>
                  <a:pt x="779451" y="33281"/>
                  <a:pt x="731289" y="39227"/>
                  <a:pt x="683021" y="44680"/>
                </a:cubicBezTo>
                <a:cubicBezTo>
                  <a:pt x="775511" y="13791"/>
                  <a:pt x="876551" y="16289"/>
                  <a:pt x="973439" y="44363"/>
                </a:cubicBezTo>
                <a:cubicBezTo>
                  <a:pt x="925171" y="38699"/>
                  <a:pt x="876938" y="33492"/>
                  <a:pt x="828212" y="33387"/>
                </a:cubicBezTo>
                <a:close/>
                <a:moveTo>
                  <a:pt x="941143" y="21179"/>
                </a:moveTo>
                <a:cubicBezTo>
                  <a:pt x="891995" y="15621"/>
                  <a:pt x="842847" y="14917"/>
                  <a:pt x="793665" y="16359"/>
                </a:cubicBezTo>
                <a:cubicBezTo>
                  <a:pt x="744974" y="17802"/>
                  <a:pt x="696882" y="24803"/>
                  <a:pt x="648965" y="33070"/>
                </a:cubicBezTo>
                <a:cubicBezTo>
                  <a:pt x="745080" y="-2533"/>
                  <a:pt x="842847" y="-316"/>
                  <a:pt x="941143" y="21179"/>
                </a:cubicBezTo>
                <a:close/>
                <a:moveTo>
                  <a:pt x="218316" y="398072"/>
                </a:moveTo>
                <a:cubicBezTo>
                  <a:pt x="228448" y="380235"/>
                  <a:pt x="240621" y="363524"/>
                  <a:pt x="251984" y="346391"/>
                </a:cubicBezTo>
                <a:cubicBezTo>
                  <a:pt x="257859" y="337526"/>
                  <a:pt x="265247" y="330173"/>
                  <a:pt x="274218" y="324263"/>
                </a:cubicBezTo>
                <a:cubicBezTo>
                  <a:pt x="288995" y="314553"/>
                  <a:pt x="299936" y="301747"/>
                  <a:pt x="305494" y="284543"/>
                </a:cubicBezTo>
                <a:cubicBezTo>
                  <a:pt x="306409" y="281659"/>
                  <a:pt x="309787" y="279512"/>
                  <a:pt x="312179" y="277191"/>
                </a:cubicBezTo>
                <a:cubicBezTo>
                  <a:pt x="385777" y="205034"/>
                  <a:pt x="473378" y="156766"/>
                  <a:pt x="571040" y="125737"/>
                </a:cubicBezTo>
                <a:cubicBezTo>
                  <a:pt x="612448" y="112579"/>
                  <a:pt x="653082" y="96114"/>
                  <a:pt x="697515" y="95938"/>
                </a:cubicBezTo>
                <a:cubicBezTo>
                  <a:pt x="729108" y="95798"/>
                  <a:pt x="760594" y="97698"/>
                  <a:pt x="791976" y="101251"/>
                </a:cubicBezTo>
                <a:cubicBezTo>
                  <a:pt x="798133" y="101954"/>
                  <a:pt x="804359" y="102201"/>
                  <a:pt x="810551" y="102623"/>
                </a:cubicBezTo>
                <a:cubicBezTo>
                  <a:pt x="813542" y="102834"/>
                  <a:pt x="817904" y="99984"/>
                  <a:pt x="818678" y="105191"/>
                </a:cubicBezTo>
                <a:cubicBezTo>
                  <a:pt x="819487" y="110679"/>
                  <a:pt x="814843" y="110750"/>
                  <a:pt x="811044" y="111242"/>
                </a:cubicBezTo>
                <a:cubicBezTo>
                  <a:pt x="788739" y="114057"/>
                  <a:pt x="766505" y="117258"/>
                  <a:pt x="744130" y="119615"/>
                </a:cubicBezTo>
                <a:cubicBezTo>
                  <a:pt x="688931" y="125420"/>
                  <a:pt x="634014" y="132456"/>
                  <a:pt x="580116" y="146704"/>
                </a:cubicBezTo>
                <a:cubicBezTo>
                  <a:pt x="525692" y="161094"/>
                  <a:pt x="477423" y="188077"/>
                  <a:pt x="429894" y="216820"/>
                </a:cubicBezTo>
                <a:cubicBezTo>
                  <a:pt x="349295" y="265581"/>
                  <a:pt x="281607" y="328168"/>
                  <a:pt x="229257" y="406727"/>
                </a:cubicBezTo>
                <a:cubicBezTo>
                  <a:pt x="209662" y="436173"/>
                  <a:pt x="195765" y="469067"/>
                  <a:pt x="174692" y="497669"/>
                </a:cubicBezTo>
                <a:cubicBezTo>
                  <a:pt x="173284" y="499569"/>
                  <a:pt x="172053" y="501574"/>
                  <a:pt x="170752" y="503544"/>
                </a:cubicBezTo>
                <a:cubicBezTo>
                  <a:pt x="181974" y="466077"/>
                  <a:pt x="199248" y="431600"/>
                  <a:pt x="218316" y="398072"/>
                </a:cubicBezTo>
                <a:close/>
                <a:moveTo>
                  <a:pt x="763339" y="1415328"/>
                </a:moveTo>
                <a:cubicBezTo>
                  <a:pt x="724464" y="1430878"/>
                  <a:pt x="685272" y="1422716"/>
                  <a:pt x="645870" y="1417755"/>
                </a:cubicBezTo>
                <a:cubicBezTo>
                  <a:pt x="603019" y="1412372"/>
                  <a:pt x="563546" y="1397596"/>
                  <a:pt x="525270" y="1378564"/>
                </a:cubicBezTo>
                <a:cubicBezTo>
                  <a:pt x="517143" y="1374518"/>
                  <a:pt x="508734" y="1370578"/>
                  <a:pt x="499236" y="1373216"/>
                </a:cubicBezTo>
                <a:cubicBezTo>
                  <a:pt x="496104" y="1374060"/>
                  <a:pt x="493712" y="1373357"/>
                  <a:pt x="491249" y="1371598"/>
                </a:cubicBezTo>
                <a:cubicBezTo>
                  <a:pt x="464618" y="1352741"/>
                  <a:pt x="434080" y="1340709"/>
                  <a:pt x="406639" y="1323330"/>
                </a:cubicBezTo>
                <a:cubicBezTo>
                  <a:pt x="393834" y="1315203"/>
                  <a:pt x="379972" y="1309292"/>
                  <a:pt x="367167" y="1301834"/>
                </a:cubicBezTo>
                <a:cubicBezTo>
                  <a:pt x="334730" y="1282942"/>
                  <a:pt x="310736" y="1253636"/>
                  <a:pt x="283471" y="1228271"/>
                </a:cubicBezTo>
                <a:cubicBezTo>
                  <a:pt x="249029" y="1196221"/>
                  <a:pt x="224543" y="1158261"/>
                  <a:pt x="203786" y="1117099"/>
                </a:cubicBezTo>
                <a:cubicBezTo>
                  <a:pt x="183733" y="1077345"/>
                  <a:pt x="168570" y="1035585"/>
                  <a:pt x="154146" y="993544"/>
                </a:cubicBezTo>
                <a:cubicBezTo>
                  <a:pt x="149537" y="980984"/>
                  <a:pt x="144929" y="968389"/>
                  <a:pt x="140355" y="955830"/>
                </a:cubicBezTo>
                <a:cubicBezTo>
                  <a:pt x="150628" y="965470"/>
                  <a:pt x="152000" y="978838"/>
                  <a:pt x="157348" y="990483"/>
                </a:cubicBezTo>
                <a:cubicBezTo>
                  <a:pt x="173953" y="1016341"/>
                  <a:pt x="184507" y="1045189"/>
                  <a:pt x="197137" y="1072947"/>
                </a:cubicBezTo>
                <a:cubicBezTo>
                  <a:pt x="261307" y="1214198"/>
                  <a:pt x="373781" y="1304262"/>
                  <a:pt x="510810" y="1367095"/>
                </a:cubicBezTo>
                <a:cubicBezTo>
                  <a:pt x="585992" y="1401572"/>
                  <a:pt x="665465" y="1419162"/>
                  <a:pt x="749055" y="1412548"/>
                </a:cubicBezTo>
                <a:cubicBezTo>
                  <a:pt x="749055" y="1412548"/>
                  <a:pt x="749055" y="1412548"/>
                  <a:pt x="749055" y="1412548"/>
                </a:cubicBezTo>
                <a:cubicBezTo>
                  <a:pt x="749477" y="1412478"/>
                  <a:pt x="749935" y="1412443"/>
                  <a:pt x="750357" y="1412372"/>
                </a:cubicBezTo>
                <a:cubicBezTo>
                  <a:pt x="753101" y="1411880"/>
                  <a:pt x="755951" y="1410754"/>
                  <a:pt x="758519" y="1411211"/>
                </a:cubicBezTo>
                <a:cubicBezTo>
                  <a:pt x="782125" y="1407764"/>
                  <a:pt x="805732" y="1403964"/>
                  <a:pt x="830042" y="1406884"/>
                </a:cubicBezTo>
                <a:cubicBezTo>
                  <a:pt x="807772" y="1409699"/>
                  <a:pt x="785573" y="1412513"/>
                  <a:pt x="763339" y="1415328"/>
                </a:cubicBezTo>
                <a:close/>
                <a:moveTo>
                  <a:pt x="1292882" y="1199352"/>
                </a:moveTo>
                <a:cubicBezTo>
                  <a:pt x="1294676" y="1188833"/>
                  <a:pt x="1297842" y="1182536"/>
                  <a:pt x="1302486" y="1177258"/>
                </a:cubicBezTo>
                <a:cubicBezTo>
                  <a:pt x="1301888" y="1184717"/>
                  <a:pt x="1301466" y="1191823"/>
                  <a:pt x="1292882" y="1199352"/>
                </a:cubicBezTo>
                <a:close/>
                <a:moveTo>
                  <a:pt x="1297314" y="1161568"/>
                </a:moveTo>
                <a:cubicBezTo>
                  <a:pt x="1269521" y="1222360"/>
                  <a:pt x="1233707" y="1277278"/>
                  <a:pt x="1180654" y="1319389"/>
                </a:cubicBezTo>
                <a:cubicBezTo>
                  <a:pt x="1225827" y="1271332"/>
                  <a:pt x="1262028" y="1216767"/>
                  <a:pt x="1297314" y="1161568"/>
                </a:cubicBezTo>
                <a:close/>
              </a:path>
            </a:pathLst>
          </a:custGeom>
          <a:solidFill>
            <a:schemeClr val="accent1">
              <a:lumMod val="60000"/>
              <a:lumOff val="40000"/>
            </a:schemeClr>
          </a:solidFill>
          <a:ln w="3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0" name="Freeform: Shape 39">
            <a:extLst>
              <a:ext uri="{FF2B5EF4-FFF2-40B4-BE49-F238E27FC236}">
                <a16:creationId xmlns:a16="http://schemas.microsoft.com/office/drawing/2014/main" id="{3EEEBADA-E380-0E6B-E8D5-966CD1219B01}"/>
              </a:ext>
            </a:extLst>
          </p:cNvPr>
          <p:cNvSpPr>
            <a:spLocks noChangeAspect="1"/>
          </p:cNvSpPr>
          <p:nvPr/>
        </p:nvSpPr>
        <p:spPr>
          <a:xfrm>
            <a:off x="4400912" y="2056033"/>
            <a:ext cx="813601" cy="809689"/>
          </a:xfrm>
          <a:custGeom>
            <a:avLst/>
            <a:gdLst>
              <a:gd name="connsiteX0" fmla="*/ 357946 w 715890"/>
              <a:gd name="connsiteY0" fmla="*/ 250217 h 712448"/>
              <a:gd name="connsiteX1" fmla="*/ 463953 w 715890"/>
              <a:gd name="connsiteY1" fmla="*/ 356225 h 712448"/>
              <a:gd name="connsiteX2" fmla="*/ 357946 w 715890"/>
              <a:gd name="connsiteY2" fmla="*/ 462232 h 712448"/>
              <a:gd name="connsiteX3" fmla="*/ 251938 w 715890"/>
              <a:gd name="connsiteY3" fmla="*/ 356225 h 712448"/>
              <a:gd name="connsiteX4" fmla="*/ 357946 w 715890"/>
              <a:gd name="connsiteY4" fmla="*/ 250217 h 712448"/>
              <a:gd name="connsiteX5" fmla="*/ 357946 w 715890"/>
              <a:gd name="connsiteY5" fmla="*/ 211987 h 712448"/>
              <a:gd name="connsiteX6" fmla="*/ 213708 w 715890"/>
              <a:gd name="connsiteY6" fmla="*/ 356225 h 712448"/>
              <a:gd name="connsiteX7" fmla="*/ 357946 w 715890"/>
              <a:gd name="connsiteY7" fmla="*/ 500462 h 712448"/>
              <a:gd name="connsiteX8" fmla="*/ 502183 w 715890"/>
              <a:gd name="connsiteY8" fmla="*/ 356225 h 712448"/>
              <a:gd name="connsiteX9" fmla="*/ 357946 w 715890"/>
              <a:gd name="connsiteY9" fmla="*/ 211987 h 712448"/>
              <a:gd name="connsiteX10" fmla="*/ 492301 w 715890"/>
              <a:gd name="connsiteY10" fmla="*/ 185899 h 712448"/>
              <a:gd name="connsiteX11" fmla="*/ 469499 w 715890"/>
              <a:gd name="connsiteY11" fmla="*/ 228506 h 712448"/>
              <a:gd name="connsiteX12" fmla="*/ 512106 w 715890"/>
              <a:gd name="connsiteY12" fmla="*/ 251308 h 712448"/>
              <a:gd name="connsiteX13" fmla="*/ 534908 w 715890"/>
              <a:gd name="connsiteY13" fmla="*/ 208701 h 712448"/>
              <a:gd name="connsiteX14" fmla="*/ 492301 w 715890"/>
              <a:gd name="connsiteY14" fmla="*/ 185899 h 712448"/>
              <a:gd name="connsiteX15" fmla="*/ 252385 w 715890"/>
              <a:gd name="connsiteY15" fmla="*/ 142889 h 712448"/>
              <a:gd name="connsiteX16" fmla="*/ 463486 w 715890"/>
              <a:gd name="connsiteY16" fmla="*/ 142889 h 712448"/>
              <a:gd name="connsiteX17" fmla="*/ 582256 w 715890"/>
              <a:gd name="connsiteY17" fmla="*/ 261659 h 712448"/>
              <a:gd name="connsiteX18" fmla="*/ 582256 w 715890"/>
              <a:gd name="connsiteY18" fmla="*/ 450809 h 712448"/>
              <a:gd name="connsiteX19" fmla="*/ 463486 w 715890"/>
              <a:gd name="connsiteY19" fmla="*/ 569580 h 712448"/>
              <a:gd name="connsiteX20" fmla="*/ 252385 w 715890"/>
              <a:gd name="connsiteY20" fmla="*/ 569580 h 712448"/>
              <a:gd name="connsiteX21" fmla="*/ 133615 w 715890"/>
              <a:gd name="connsiteY21" fmla="*/ 450809 h 712448"/>
              <a:gd name="connsiteX22" fmla="*/ 133615 w 715890"/>
              <a:gd name="connsiteY22" fmla="*/ 261659 h 712448"/>
              <a:gd name="connsiteX23" fmla="*/ 252385 w 715890"/>
              <a:gd name="connsiteY23" fmla="*/ 142889 h 712448"/>
              <a:gd name="connsiteX24" fmla="*/ 244479 w 715890"/>
              <a:gd name="connsiteY24" fmla="*/ 104775 h 712448"/>
              <a:gd name="connsiteX25" fmla="*/ 95870 w 715890"/>
              <a:gd name="connsiteY25" fmla="*/ 253384 h 712448"/>
              <a:gd name="connsiteX26" fmla="*/ 95870 w 715890"/>
              <a:gd name="connsiteY26" fmla="*/ 459066 h 712448"/>
              <a:gd name="connsiteX27" fmla="*/ 244479 w 715890"/>
              <a:gd name="connsiteY27" fmla="*/ 607674 h 712448"/>
              <a:gd name="connsiteX28" fmla="*/ 471412 w 715890"/>
              <a:gd name="connsiteY28" fmla="*/ 607674 h 712448"/>
              <a:gd name="connsiteX29" fmla="*/ 620021 w 715890"/>
              <a:gd name="connsiteY29" fmla="*/ 459066 h 712448"/>
              <a:gd name="connsiteX30" fmla="*/ 620021 w 715890"/>
              <a:gd name="connsiteY30" fmla="*/ 253384 h 712448"/>
              <a:gd name="connsiteX31" fmla="*/ 471412 w 715890"/>
              <a:gd name="connsiteY31" fmla="*/ 104775 h 712448"/>
              <a:gd name="connsiteX32" fmla="*/ 116506 w 715890"/>
              <a:gd name="connsiteY32" fmla="*/ 0 h 712448"/>
              <a:gd name="connsiteX33" fmla="*/ 600652 w 715890"/>
              <a:gd name="connsiteY33" fmla="*/ 0 h 712448"/>
              <a:gd name="connsiteX34" fmla="*/ 715166 w 715890"/>
              <a:gd name="connsiteY34" fmla="*/ 113789 h 712448"/>
              <a:gd name="connsiteX35" fmla="*/ 715890 w 715890"/>
              <a:gd name="connsiteY35" fmla="*/ 596485 h 712448"/>
              <a:gd name="connsiteX36" fmla="*/ 599203 w 715890"/>
              <a:gd name="connsiteY36" fmla="*/ 712448 h 712448"/>
              <a:gd name="connsiteX37" fmla="*/ 357855 w 715890"/>
              <a:gd name="connsiteY37" fmla="*/ 712448 h 712448"/>
              <a:gd name="connsiteX38" fmla="*/ 116506 w 715890"/>
              <a:gd name="connsiteY38" fmla="*/ 712448 h 712448"/>
              <a:gd name="connsiteX39" fmla="*/ 544 w 715890"/>
              <a:gd name="connsiteY39" fmla="*/ 597210 h 712448"/>
              <a:gd name="connsiteX40" fmla="*/ 544 w 715890"/>
              <a:gd name="connsiteY40" fmla="*/ 115239 h 712448"/>
              <a:gd name="connsiteX41" fmla="*/ 116506 w 715890"/>
              <a:gd name="connsiteY41" fmla="*/ 0 h 71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5890" h="712448">
                <a:moveTo>
                  <a:pt x="357946" y="250217"/>
                </a:moveTo>
                <a:cubicBezTo>
                  <a:pt x="416495" y="250217"/>
                  <a:pt x="463953" y="297675"/>
                  <a:pt x="463953" y="356225"/>
                </a:cubicBezTo>
                <a:cubicBezTo>
                  <a:pt x="463953" y="414774"/>
                  <a:pt x="416495" y="462232"/>
                  <a:pt x="357946" y="462232"/>
                </a:cubicBezTo>
                <a:cubicBezTo>
                  <a:pt x="299396" y="462232"/>
                  <a:pt x="251938" y="414774"/>
                  <a:pt x="251938" y="356225"/>
                </a:cubicBezTo>
                <a:cubicBezTo>
                  <a:pt x="251938" y="297675"/>
                  <a:pt x="299396" y="250217"/>
                  <a:pt x="357946" y="250217"/>
                </a:cubicBezTo>
                <a:close/>
                <a:moveTo>
                  <a:pt x="357946" y="211987"/>
                </a:moveTo>
                <a:cubicBezTo>
                  <a:pt x="278280" y="211987"/>
                  <a:pt x="213708" y="276559"/>
                  <a:pt x="213708" y="356225"/>
                </a:cubicBezTo>
                <a:cubicBezTo>
                  <a:pt x="213708" y="435890"/>
                  <a:pt x="278280" y="500462"/>
                  <a:pt x="357946" y="500462"/>
                </a:cubicBezTo>
                <a:cubicBezTo>
                  <a:pt x="437612" y="500462"/>
                  <a:pt x="502183" y="435890"/>
                  <a:pt x="502183" y="356225"/>
                </a:cubicBezTo>
                <a:cubicBezTo>
                  <a:pt x="502183" y="276559"/>
                  <a:pt x="437592" y="211987"/>
                  <a:pt x="357946" y="211987"/>
                </a:cubicBezTo>
                <a:close/>
                <a:moveTo>
                  <a:pt x="492301" y="185899"/>
                </a:moveTo>
                <a:cubicBezTo>
                  <a:pt x="474238" y="191368"/>
                  <a:pt x="464030" y="210444"/>
                  <a:pt x="469499" y="228506"/>
                </a:cubicBezTo>
                <a:cubicBezTo>
                  <a:pt x="474968" y="246569"/>
                  <a:pt x="494043" y="256777"/>
                  <a:pt x="512106" y="251308"/>
                </a:cubicBezTo>
                <a:cubicBezTo>
                  <a:pt x="530168" y="245839"/>
                  <a:pt x="540377" y="226764"/>
                  <a:pt x="534908" y="208701"/>
                </a:cubicBezTo>
                <a:cubicBezTo>
                  <a:pt x="529438" y="190639"/>
                  <a:pt x="510362" y="180430"/>
                  <a:pt x="492301" y="185899"/>
                </a:cubicBezTo>
                <a:close/>
                <a:moveTo>
                  <a:pt x="252385" y="142889"/>
                </a:moveTo>
                <a:lnTo>
                  <a:pt x="463486" y="142889"/>
                </a:lnTo>
                <a:cubicBezTo>
                  <a:pt x="529069" y="142889"/>
                  <a:pt x="582256" y="196058"/>
                  <a:pt x="582256" y="261659"/>
                </a:cubicBezTo>
                <a:lnTo>
                  <a:pt x="582256" y="450809"/>
                </a:lnTo>
                <a:cubicBezTo>
                  <a:pt x="582256" y="516392"/>
                  <a:pt x="529088" y="569580"/>
                  <a:pt x="463486" y="569580"/>
                </a:cubicBezTo>
                <a:lnTo>
                  <a:pt x="252385" y="569580"/>
                </a:lnTo>
                <a:cubicBezTo>
                  <a:pt x="186803" y="569580"/>
                  <a:pt x="133615" y="516411"/>
                  <a:pt x="133615" y="450809"/>
                </a:cubicBezTo>
                <a:lnTo>
                  <a:pt x="133615" y="261659"/>
                </a:lnTo>
                <a:cubicBezTo>
                  <a:pt x="133615" y="196077"/>
                  <a:pt x="186784" y="142889"/>
                  <a:pt x="252385" y="142889"/>
                </a:cubicBezTo>
                <a:close/>
                <a:moveTo>
                  <a:pt x="244479" y="104775"/>
                </a:moveTo>
                <a:cubicBezTo>
                  <a:pt x="162404" y="104775"/>
                  <a:pt x="95870" y="171309"/>
                  <a:pt x="95870" y="253384"/>
                </a:cubicBezTo>
                <a:lnTo>
                  <a:pt x="95870" y="459066"/>
                </a:lnTo>
                <a:cubicBezTo>
                  <a:pt x="95870" y="541141"/>
                  <a:pt x="162404" y="607674"/>
                  <a:pt x="244479" y="607674"/>
                </a:cubicBezTo>
                <a:lnTo>
                  <a:pt x="471412" y="607674"/>
                </a:lnTo>
                <a:cubicBezTo>
                  <a:pt x="553487" y="607674"/>
                  <a:pt x="620021" y="541141"/>
                  <a:pt x="620021" y="459066"/>
                </a:cubicBezTo>
                <a:lnTo>
                  <a:pt x="620021" y="253384"/>
                </a:lnTo>
                <a:cubicBezTo>
                  <a:pt x="620021" y="171309"/>
                  <a:pt x="553487" y="104775"/>
                  <a:pt x="471412" y="104775"/>
                </a:cubicBezTo>
                <a:close/>
                <a:moveTo>
                  <a:pt x="116506" y="0"/>
                </a:moveTo>
                <a:cubicBezTo>
                  <a:pt x="278130" y="0"/>
                  <a:pt x="439029" y="0"/>
                  <a:pt x="600652" y="0"/>
                </a:cubicBezTo>
                <a:cubicBezTo>
                  <a:pt x="668055" y="0"/>
                  <a:pt x="715166" y="46385"/>
                  <a:pt x="715166" y="113789"/>
                </a:cubicBezTo>
                <a:cubicBezTo>
                  <a:pt x="715166" y="274688"/>
                  <a:pt x="715166" y="435587"/>
                  <a:pt x="715890" y="596485"/>
                </a:cubicBezTo>
                <a:cubicBezTo>
                  <a:pt x="715166" y="666787"/>
                  <a:pt x="668780" y="712448"/>
                  <a:pt x="599203" y="712448"/>
                </a:cubicBezTo>
                <a:cubicBezTo>
                  <a:pt x="518753" y="712448"/>
                  <a:pt x="438304" y="712448"/>
                  <a:pt x="357855" y="712448"/>
                </a:cubicBezTo>
                <a:cubicBezTo>
                  <a:pt x="277406" y="712448"/>
                  <a:pt x="196956" y="712448"/>
                  <a:pt x="116506" y="712448"/>
                </a:cubicBezTo>
                <a:cubicBezTo>
                  <a:pt x="47654" y="711723"/>
                  <a:pt x="544" y="665338"/>
                  <a:pt x="544" y="597210"/>
                </a:cubicBezTo>
                <a:cubicBezTo>
                  <a:pt x="-181" y="437036"/>
                  <a:pt x="-181" y="276137"/>
                  <a:pt x="544" y="115239"/>
                </a:cubicBezTo>
                <a:cubicBezTo>
                  <a:pt x="1269" y="46385"/>
                  <a:pt x="47654" y="0"/>
                  <a:pt x="116506" y="0"/>
                </a:cubicBezTo>
                <a:close/>
              </a:path>
            </a:pathLst>
          </a:custGeom>
          <a:gradFill>
            <a:gsLst>
              <a:gs pos="0">
                <a:srgbClr val="A83A96"/>
              </a:gs>
              <a:gs pos="76000">
                <a:srgbClr val="F78428"/>
              </a:gs>
              <a:gs pos="30000">
                <a:srgbClr val="A83A96"/>
              </a:gs>
              <a:gs pos="100000">
                <a:srgbClr val="F78428"/>
              </a:gs>
            </a:gsLst>
            <a:lin ang="7200000" scaled="0"/>
          </a:gra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12" name="صورة 11">
            <a:extLst>
              <a:ext uri="{FF2B5EF4-FFF2-40B4-BE49-F238E27FC236}">
                <a16:creationId xmlns:a16="http://schemas.microsoft.com/office/drawing/2014/main" id="{05181A5F-AEFB-91D5-8DF2-91FBF4B16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7217" y="2110750"/>
            <a:ext cx="787198" cy="78719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8" name="صورة 17">
            <a:extLst>
              <a:ext uri="{FF2B5EF4-FFF2-40B4-BE49-F238E27FC236}">
                <a16:creationId xmlns:a16="http://schemas.microsoft.com/office/drawing/2014/main" id="{59BCBB01-43FF-B0B5-A756-7E5F06286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9617" y="2175911"/>
            <a:ext cx="656878" cy="65687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9" name="Graphic 5">
            <a:extLst>
              <a:ext uri="{FF2B5EF4-FFF2-40B4-BE49-F238E27FC236}">
                <a16:creationId xmlns:a16="http://schemas.microsoft.com/office/drawing/2014/main" id="{DCE39D63-9A06-3765-6836-A03C3B447069}"/>
              </a:ext>
            </a:extLst>
          </p:cNvPr>
          <p:cNvSpPr/>
          <p:nvPr/>
        </p:nvSpPr>
        <p:spPr>
          <a:xfrm>
            <a:off x="1007143" y="1639507"/>
            <a:ext cx="1539632" cy="1616527"/>
          </a:xfrm>
          <a:custGeom>
            <a:avLst/>
            <a:gdLst>
              <a:gd name="connsiteX0" fmla="*/ 1539429 w 1539632"/>
              <a:gd name="connsiteY0" fmla="*/ 774261 h 1616527"/>
              <a:gd name="connsiteX1" fmla="*/ 1526623 w 1539632"/>
              <a:gd name="connsiteY1" fmla="*/ 688455 h 1616527"/>
              <a:gd name="connsiteX2" fmla="*/ 1525040 w 1539632"/>
              <a:gd name="connsiteY2" fmla="*/ 680223 h 1616527"/>
              <a:gd name="connsiteX3" fmla="*/ 1447677 w 1539632"/>
              <a:gd name="connsiteY3" fmla="*/ 493342 h 1616527"/>
              <a:gd name="connsiteX4" fmla="*/ 1405038 w 1539632"/>
              <a:gd name="connsiteY4" fmla="*/ 427307 h 1616527"/>
              <a:gd name="connsiteX5" fmla="*/ 1401344 w 1539632"/>
              <a:gd name="connsiteY5" fmla="*/ 422206 h 1616527"/>
              <a:gd name="connsiteX6" fmla="*/ 1372848 w 1539632"/>
              <a:gd name="connsiteY6" fmla="*/ 387096 h 1616527"/>
              <a:gd name="connsiteX7" fmla="*/ 1372848 w 1539632"/>
              <a:gd name="connsiteY7" fmla="*/ 387096 h 1616527"/>
              <a:gd name="connsiteX8" fmla="*/ 1366796 w 1539632"/>
              <a:gd name="connsiteY8" fmla="*/ 379180 h 1616527"/>
              <a:gd name="connsiteX9" fmla="*/ 1337772 w 1539632"/>
              <a:gd name="connsiteY9" fmla="*/ 347130 h 1616527"/>
              <a:gd name="connsiteX10" fmla="*/ 1312372 w 1539632"/>
              <a:gd name="connsiteY10" fmla="*/ 321378 h 1616527"/>
              <a:gd name="connsiteX11" fmla="*/ 1151454 w 1539632"/>
              <a:gd name="connsiteY11" fmla="*/ 214006 h 1616527"/>
              <a:gd name="connsiteX12" fmla="*/ 990677 w 1539632"/>
              <a:gd name="connsiteY12" fmla="*/ 153917 h 1616527"/>
              <a:gd name="connsiteX13" fmla="*/ 849567 w 1539632"/>
              <a:gd name="connsiteY13" fmla="*/ 145297 h 1616527"/>
              <a:gd name="connsiteX14" fmla="*/ 674190 w 1539632"/>
              <a:gd name="connsiteY14" fmla="*/ 170346 h 1616527"/>
              <a:gd name="connsiteX15" fmla="*/ 664164 w 1539632"/>
              <a:gd name="connsiteY15" fmla="*/ 170909 h 1616527"/>
              <a:gd name="connsiteX16" fmla="*/ 990642 w 1539632"/>
              <a:gd name="connsiteY16" fmla="*/ 151560 h 1616527"/>
              <a:gd name="connsiteX17" fmla="*/ 1085033 w 1539632"/>
              <a:gd name="connsiteY17" fmla="*/ 172598 h 1616527"/>
              <a:gd name="connsiteX18" fmla="*/ 1153389 w 1539632"/>
              <a:gd name="connsiteY18" fmla="*/ 197787 h 1616527"/>
              <a:gd name="connsiteX19" fmla="*/ 1153882 w 1539632"/>
              <a:gd name="connsiteY19" fmla="*/ 196978 h 1616527"/>
              <a:gd name="connsiteX20" fmla="*/ 1134180 w 1539632"/>
              <a:gd name="connsiteY20" fmla="*/ 180900 h 1616527"/>
              <a:gd name="connsiteX21" fmla="*/ 1154726 w 1539632"/>
              <a:gd name="connsiteY21" fmla="*/ 188183 h 1616527"/>
              <a:gd name="connsiteX22" fmla="*/ 1346216 w 1539632"/>
              <a:gd name="connsiteY22" fmla="*/ 307939 h 1616527"/>
              <a:gd name="connsiteX23" fmla="*/ 1364299 w 1539632"/>
              <a:gd name="connsiteY23" fmla="*/ 315291 h 1616527"/>
              <a:gd name="connsiteX24" fmla="*/ 1364228 w 1539632"/>
              <a:gd name="connsiteY24" fmla="*/ 315221 h 1616527"/>
              <a:gd name="connsiteX25" fmla="*/ 1286232 w 1539632"/>
              <a:gd name="connsiteY25" fmla="*/ 246759 h 1616527"/>
              <a:gd name="connsiteX26" fmla="*/ 1286232 w 1539632"/>
              <a:gd name="connsiteY26" fmla="*/ 246759 h 1616527"/>
              <a:gd name="connsiteX27" fmla="*/ 1286232 w 1539632"/>
              <a:gd name="connsiteY27" fmla="*/ 246759 h 1616527"/>
              <a:gd name="connsiteX28" fmla="*/ 1286232 w 1539632"/>
              <a:gd name="connsiteY28" fmla="*/ 246759 h 1616527"/>
              <a:gd name="connsiteX29" fmla="*/ 1286232 w 1539632"/>
              <a:gd name="connsiteY29" fmla="*/ 246759 h 1616527"/>
              <a:gd name="connsiteX30" fmla="*/ 1162220 w 1539632"/>
              <a:gd name="connsiteY30" fmla="*/ 169150 h 1616527"/>
              <a:gd name="connsiteX31" fmla="*/ 1162220 w 1539632"/>
              <a:gd name="connsiteY31" fmla="*/ 169150 h 1616527"/>
              <a:gd name="connsiteX32" fmla="*/ 1160179 w 1539632"/>
              <a:gd name="connsiteY32" fmla="*/ 168270 h 1616527"/>
              <a:gd name="connsiteX33" fmla="*/ 1099738 w 1539632"/>
              <a:gd name="connsiteY33" fmla="*/ 140407 h 1616527"/>
              <a:gd name="connsiteX34" fmla="*/ 1085068 w 1539632"/>
              <a:gd name="connsiteY34" fmla="*/ 134462 h 1616527"/>
              <a:gd name="connsiteX35" fmla="*/ 1076871 w 1539632"/>
              <a:gd name="connsiteY35" fmla="*/ 131401 h 1616527"/>
              <a:gd name="connsiteX36" fmla="*/ 1070749 w 1539632"/>
              <a:gd name="connsiteY36" fmla="*/ 129607 h 1616527"/>
              <a:gd name="connsiteX37" fmla="*/ 1006790 w 1539632"/>
              <a:gd name="connsiteY37" fmla="*/ 108393 h 1616527"/>
              <a:gd name="connsiteX38" fmla="*/ 994266 w 1539632"/>
              <a:gd name="connsiteY38" fmla="*/ 98085 h 1616527"/>
              <a:gd name="connsiteX39" fmla="*/ 1004750 w 1539632"/>
              <a:gd name="connsiteY39" fmla="*/ 85912 h 1616527"/>
              <a:gd name="connsiteX40" fmla="*/ 1068568 w 1539632"/>
              <a:gd name="connsiteY40" fmla="*/ 74865 h 1616527"/>
              <a:gd name="connsiteX41" fmla="*/ 1026351 w 1539632"/>
              <a:gd name="connsiteY41" fmla="*/ 58119 h 1616527"/>
              <a:gd name="connsiteX42" fmla="*/ 1027195 w 1539632"/>
              <a:gd name="connsiteY42" fmla="*/ 55375 h 1616527"/>
              <a:gd name="connsiteX43" fmla="*/ 1094109 w 1539632"/>
              <a:gd name="connsiteY43" fmla="*/ 74865 h 1616527"/>
              <a:gd name="connsiteX44" fmla="*/ 1108639 w 1539632"/>
              <a:gd name="connsiteY44" fmla="*/ 79685 h 1616527"/>
              <a:gd name="connsiteX45" fmla="*/ 1120741 w 1539632"/>
              <a:gd name="connsiteY45" fmla="*/ 82288 h 1616527"/>
              <a:gd name="connsiteX46" fmla="*/ 990396 w 1539632"/>
              <a:gd name="connsiteY46" fmla="*/ 31311 h 1616527"/>
              <a:gd name="connsiteX47" fmla="*/ 1160531 w 1539632"/>
              <a:gd name="connsiteY47" fmla="*/ 78911 h 1616527"/>
              <a:gd name="connsiteX48" fmla="*/ 1160531 w 1539632"/>
              <a:gd name="connsiteY48" fmla="*/ 78911 h 1616527"/>
              <a:gd name="connsiteX49" fmla="*/ 1165808 w 1539632"/>
              <a:gd name="connsiteY49" fmla="*/ 80494 h 1616527"/>
              <a:gd name="connsiteX50" fmla="*/ 1211930 w 1539632"/>
              <a:gd name="connsiteY50" fmla="*/ 100336 h 1616527"/>
              <a:gd name="connsiteX51" fmla="*/ 1215061 w 1539632"/>
              <a:gd name="connsiteY51" fmla="*/ 102025 h 1616527"/>
              <a:gd name="connsiteX52" fmla="*/ 1242784 w 1539632"/>
              <a:gd name="connsiteY52" fmla="*/ 110855 h 1616527"/>
              <a:gd name="connsiteX53" fmla="*/ 1242784 w 1539632"/>
              <a:gd name="connsiteY53" fmla="*/ 110855 h 1616527"/>
              <a:gd name="connsiteX54" fmla="*/ 1242784 w 1539632"/>
              <a:gd name="connsiteY54" fmla="*/ 110855 h 1616527"/>
              <a:gd name="connsiteX55" fmla="*/ 1229310 w 1539632"/>
              <a:gd name="connsiteY55" fmla="*/ 101990 h 1616527"/>
              <a:gd name="connsiteX56" fmla="*/ 1188957 w 1539632"/>
              <a:gd name="connsiteY56" fmla="*/ 79333 h 1616527"/>
              <a:gd name="connsiteX57" fmla="*/ 1183187 w 1539632"/>
              <a:gd name="connsiteY57" fmla="*/ 76378 h 1616527"/>
              <a:gd name="connsiteX58" fmla="*/ 1168130 w 1539632"/>
              <a:gd name="connsiteY58" fmla="*/ 68603 h 1616527"/>
              <a:gd name="connsiteX59" fmla="*/ 1160214 w 1539632"/>
              <a:gd name="connsiteY59" fmla="*/ 64944 h 1616527"/>
              <a:gd name="connsiteX60" fmla="*/ 1160214 w 1539632"/>
              <a:gd name="connsiteY60" fmla="*/ 64944 h 1616527"/>
              <a:gd name="connsiteX61" fmla="*/ 1143890 w 1539632"/>
              <a:gd name="connsiteY61" fmla="*/ 62728 h 1616527"/>
              <a:gd name="connsiteX62" fmla="*/ 917994 w 1539632"/>
              <a:gd name="connsiteY62" fmla="*/ 5488 h 1616527"/>
              <a:gd name="connsiteX63" fmla="*/ 804852 w 1539632"/>
              <a:gd name="connsiteY63" fmla="*/ 352 h 1616527"/>
              <a:gd name="connsiteX64" fmla="*/ 472780 w 1539632"/>
              <a:gd name="connsiteY64" fmla="*/ 77011 h 1616527"/>
              <a:gd name="connsiteX65" fmla="*/ 315028 w 1539632"/>
              <a:gd name="connsiteY65" fmla="*/ 170522 h 1616527"/>
              <a:gd name="connsiteX66" fmla="*/ 275520 w 1539632"/>
              <a:gd name="connsiteY66" fmla="*/ 209925 h 1616527"/>
              <a:gd name="connsiteX67" fmla="*/ 151824 w 1539632"/>
              <a:gd name="connsiteY67" fmla="*/ 347587 h 1616527"/>
              <a:gd name="connsiteX68" fmla="*/ 105139 w 1539632"/>
              <a:gd name="connsiteY68" fmla="*/ 413024 h 1616527"/>
              <a:gd name="connsiteX69" fmla="*/ 97083 w 1539632"/>
              <a:gd name="connsiteY69" fmla="*/ 438776 h 1616527"/>
              <a:gd name="connsiteX70" fmla="*/ 59721 w 1539632"/>
              <a:gd name="connsiteY70" fmla="*/ 530528 h 1616527"/>
              <a:gd name="connsiteX71" fmla="*/ 15041 w 1539632"/>
              <a:gd name="connsiteY71" fmla="*/ 653204 h 1616527"/>
              <a:gd name="connsiteX72" fmla="*/ 10784 w 1539632"/>
              <a:gd name="connsiteY72" fmla="*/ 666854 h 1616527"/>
              <a:gd name="connsiteX73" fmla="*/ 124 w 1539632"/>
              <a:gd name="connsiteY73" fmla="*/ 723531 h 1616527"/>
              <a:gd name="connsiteX74" fmla="*/ 335 w 1539632"/>
              <a:gd name="connsiteY74" fmla="*/ 814016 h 1616527"/>
              <a:gd name="connsiteX75" fmla="*/ 335 w 1539632"/>
              <a:gd name="connsiteY75" fmla="*/ 814755 h 1616527"/>
              <a:gd name="connsiteX76" fmla="*/ 2622 w 1539632"/>
              <a:gd name="connsiteY76" fmla="*/ 837728 h 1616527"/>
              <a:gd name="connsiteX77" fmla="*/ 23871 w 1539632"/>
              <a:gd name="connsiteY77" fmla="*/ 845855 h 1616527"/>
              <a:gd name="connsiteX78" fmla="*/ 31752 w 1539632"/>
              <a:gd name="connsiteY78" fmla="*/ 874844 h 1616527"/>
              <a:gd name="connsiteX79" fmla="*/ 65139 w 1539632"/>
              <a:gd name="connsiteY79" fmla="*/ 1059790 h 1616527"/>
              <a:gd name="connsiteX80" fmla="*/ 212195 w 1539632"/>
              <a:gd name="connsiteY80" fmla="*/ 1325757 h 1616527"/>
              <a:gd name="connsiteX81" fmla="*/ 288783 w 1539632"/>
              <a:gd name="connsiteY81" fmla="*/ 1377508 h 1616527"/>
              <a:gd name="connsiteX82" fmla="*/ 297157 w 1539632"/>
              <a:gd name="connsiteY82" fmla="*/ 1390244 h 1616527"/>
              <a:gd name="connsiteX83" fmla="*/ 283893 w 1539632"/>
              <a:gd name="connsiteY83" fmla="*/ 1398687 h 1616527"/>
              <a:gd name="connsiteX84" fmla="*/ 247974 w 1539632"/>
              <a:gd name="connsiteY84" fmla="*/ 1385178 h 1616527"/>
              <a:gd name="connsiteX85" fmla="*/ 126424 w 1539632"/>
              <a:gd name="connsiteY85" fmla="*/ 1264718 h 1616527"/>
              <a:gd name="connsiteX86" fmla="*/ 39879 w 1539632"/>
              <a:gd name="connsiteY86" fmla="*/ 1076501 h 1616527"/>
              <a:gd name="connsiteX87" fmla="*/ 6562 w 1539632"/>
              <a:gd name="connsiteY87" fmla="*/ 934159 h 1616527"/>
              <a:gd name="connsiteX88" fmla="*/ 5437 w 1539632"/>
              <a:gd name="connsiteY88" fmla="*/ 925293 h 1616527"/>
              <a:gd name="connsiteX89" fmla="*/ 10327 w 1539632"/>
              <a:gd name="connsiteY89" fmla="*/ 964766 h 1616527"/>
              <a:gd name="connsiteX90" fmla="*/ 9025 w 1539632"/>
              <a:gd name="connsiteY90" fmla="*/ 981512 h 1616527"/>
              <a:gd name="connsiteX91" fmla="*/ 8145 w 1539632"/>
              <a:gd name="connsiteY91" fmla="*/ 982251 h 1616527"/>
              <a:gd name="connsiteX92" fmla="*/ 11241 w 1539632"/>
              <a:gd name="connsiteY92" fmla="*/ 996147 h 1616527"/>
              <a:gd name="connsiteX93" fmla="*/ 21972 w 1539632"/>
              <a:gd name="connsiteY93" fmla="*/ 1044978 h 1616527"/>
              <a:gd name="connsiteX94" fmla="*/ 18559 w 1539632"/>
              <a:gd name="connsiteY94" fmla="*/ 1048180 h 1616527"/>
              <a:gd name="connsiteX95" fmla="*/ 79950 w 1539632"/>
              <a:gd name="connsiteY95" fmla="*/ 1204172 h 1616527"/>
              <a:gd name="connsiteX96" fmla="*/ 227463 w 1539632"/>
              <a:gd name="connsiteY96" fmla="*/ 1404422 h 1616527"/>
              <a:gd name="connsiteX97" fmla="*/ 285336 w 1539632"/>
              <a:gd name="connsiteY97" fmla="*/ 1453710 h 1616527"/>
              <a:gd name="connsiteX98" fmla="*/ 295644 w 1539632"/>
              <a:gd name="connsiteY98" fmla="*/ 1466551 h 1616527"/>
              <a:gd name="connsiteX99" fmla="*/ 300991 w 1539632"/>
              <a:gd name="connsiteY99" fmla="*/ 1471054 h 1616527"/>
              <a:gd name="connsiteX100" fmla="*/ 338705 w 1539632"/>
              <a:gd name="connsiteY100" fmla="*/ 1495470 h 1616527"/>
              <a:gd name="connsiteX101" fmla="*/ 338705 w 1539632"/>
              <a:gd name="connsiteY101" fmla="*/ 1495470 h 1616527"/>
              <a:gd name="connsiteX102" fmla="*/ 355592 w 1539632"/>
              <a:gd name="connsiteY102" fmla="*/ 1505496 h 1616527"/>
              <a:gd name="connsiteX103" fmla="*/ 414168 w 1539632"/>
              <a:gd name="connsiteY103" fmla="*/ 1536033 h 1616527"/>
              <a:gd name="connsiteX104" fmla="*/ 414168 w 1539632"/>
              <a:gd name="connsiteY104" fmla="*/ 1536033 h 1616527"/>
              <a:gd name="connsiteX105" fmla="*/ 418777 w 1539632"/>
              <a:gd name="connsiteY105" fmla="*/ 1537792 h 1616527"/>
              <a:gd name="connsiteX106" fmla="*/ 447871 w 1539632"/>
              <a:gd name="connsiteY106" fmla="*/ 1550739 h 1616527"/>
              <a:gd name="connsiteX107" fmla="*/ 449279 w 1539632"/>
              <a:gd name="connsiteY107" fmla="*/ 1550704 h 1616527"/>
              <a:gd name="connsiteX108" fmla="*/ 450440 w 1539632"/>
              <a:gd name="connsiteY108" fmla="*/ 1551478 h 1616527"/>
              <a:gd name="connsiteX109" fmla="*/ 458953 w 1539632"/>
              <a:gd name="connsiteY109" fmla="*/ 1554539 h 1616527"/>
              <a:gd name="connsiteX110" fmla="*/ 464758 w 1539632"/>
              <a:gd name="connsiteY110" fmla="*/ 1557107 h 1616527"/>
              <a:gd name="connsiteX111" fmla="*/ 505076 w 1539632"/>
              <a:gd name="connsiteY111" fmla="*/ 1571003 h 1616527"/>
              <a:gd name="connsiteX112" fmla="*/ 516650 w 1539632"/>
              <a:gd name="connsiteY112" fmla="*/ 1574310 h 1616527"/>
              <a:gd name="connsiteX113" fmla="*/ 557003 w 1539632"/>
              <a:gd name="connsiteY113" fmla="*/ 1584653 h 1616527"/>
              <a:gd name="connsiteX114" fmla="*/ 557003 w 1539632"/>
              <a:gd name="connsiteY114" fmla="*/ 1584653 h 1616527"/>
              <a:gd name="connsiteX115" fmla="*/ 585077 w 1539632"/>
              <a:gd name="connsiteY115" fmla="*/ 1589895 h 1616527"/>
              <a:gd name="connsiteX116" fmla="*/ 657374 w 1539632"/>
              <a:gd name="connsiteY116" fmla="*/ 1600203 h 1616527"/>
              <a:gd name="connsiteX117" fmla="*/ 657374 w 1539632"/>
              <a:gd name="connsiteY117" fmla="*/ 1600203 h 1616527"/>
              <a:gd name="connsiteX118" fmla="*/ 663249 w 1539632"/>
              <a:gd name="connsiteY118" fmla="*/ 1600590 h 1616527"/>
              <a:gd name="connsiteX119" fmla="*/ 694912 w 1539632"/>
              <a:gd name="connsiteY119" fmla="*/ 1605234 h 1616527"/>
              <a:gd name="connsiteX120" fmla="*/ 694947 w 1539632"/>
              <a:gd name="connsiteY120" fmla="*/ 1605129 h 1616527"/>
              <a:gd name="connsiteX121" fmla="*/ 706240 w 1539632"/>
              <a:gd name="connsiteY121" fmla="*/ 1605938 h 1616527"/>
              <a:gd name="connsiteX122" fmla="*/ 738606 w 1539632"/>
              <a:gd name="connsiteY122" fmla="*/ 1608013 h 1616527"/>
              <a:gd name="connsiteX123" fmla="*/ 755177 w 1539632"/>
              <a:gd name="connsiteY123" fmla="*/ 1608787 h 1616527"/>
              <a:gd name="connsiteX124" fmla="*/ 783321 w 1539632"/>
              <a:gd name="connsiteY124" fmla="*/ 1609878 h 1616527"/>
              <a:gd name="connsiteX125" fmla="*/ 790182 w 1539632"/>
              <a:gd name="connsiteY125" fmla="*/ 1608999 h 1616527"/>
              <a:gd name="connsiteX126" fmla="*/ 795424 w 1539632"/>
              <a:gd name="connsiteY126" fmla="*/ 1616527 h 1616527"/>
              <a:gd name="connsiteX127" fmla="*/ 838591 w 1539632"/>
              <a:gd name="connsiteY127" fmla="*/ 1614874 h 1616527"/>
              <a:gd name="connsiteX128" fmla="*/ 857940 w 1539632"/>
              <a:gd name="connsiteY128" fmla="*/ 1613713 h 1616527"/>
              <a:gd name="connsiteX129" fmla="*/ 857940 w 1539632"/>
              <a:gd name="connsiteY129" fmla="*/ 1613713 h 1616527"/>
              <a:gd name="connsiteX130" fmla="*/ 881969 w 1539632"/>
              <a:gd name="connsiteY130" fmla="*/ 1610160 h 1616527"/>
              <a:gd name="connsiteX131" fmla="*/ 897941 w 1539632"/>
              <a:gd name="connsiteY131" fmla="*/ 1607838 h 1616527"/>
              <a:gd name="connsiteX132" fmla="*/ 897941 w 1539632"/>
              <a:gd name="connsiteY132" fmla="*/ 1607838 h 1616527"/>
              <a:gd name="connsiteX133" fmla="*/ 915285 w 1539632"/>
              <a:gd name="connsiteY133" fmla="*/ 1605129 h 1616527"/>
              <a:gd name="connsiteX134" fmla="*/ 1027301 w 1539632"/>
              <a:gd name="connsiteY134" fmla="*/ 1570651 h 1616527"/>
              <a:gd name="connsiteX135" fmla="*/ 1027301 w 1539632"/>
              <a:gd name="connsiteY135" fmla="*/ 1570651 h 1616527"/>
              <a:gd name="connsiteX136" fmla="*/ 1048022 w 1539632"/>
              <a:gd name="connsiteY136" fmla="*/ 1561891 h 1616527"/>
              <a:gd name="connsiteX137" fmla="*/ 1142729 w 1539632"/>
              <a:gd name="connsiteY137" fmla="*/ 1509964 h 1616527"/>
              <a:gd name="connsiteX138" fmla="*/ 1157013 w 1539632"/>
              <a:gd name="connsiteY138" fmla="*/ 1501064 h 1616527"/>
              <a:gd name="connsiteX139" fmla="*/ 1286267 w 1539632"/>
              <a:gd name="connsiteY139" fmla="*/ 1394677 h 1616527"/>
              <a:gd name="connsiteX140" fmla="*/ 1453623 w 1539632"/>
              <a:gd name="connsiteY140" fmla="*/ 1134092 h 1616527"/>
              <a:gd name="connsiteX141" fmla="*/ 1445461 w 1539632"/>
              <a:gd name="connsiteY141" fmla="*/ 1112631 h 1616527"/>
              <a:gd name="connsiteX142" fmla="*/ 1440536 w 1539632"/>
              <a:gd name="connsiteY142" fmla="*/ 1091663 h 1616527"/>
              <a:gd name="connsiteX143" fmla="*/ 1439762 w 1539632"/>
              <a:gd name="connsiteY143" fmla="*/ 1091734 h 1616527"/>
              <a:gd name="connsiteX144" fmla="*/ 1430755 w 1539632"/>
              <a:gd name="connsiteY144" fmla="*/ 1126211 h 1616527"/>
              <a:gd name="connsiteX145" fmla="*/ 1416120 w 1539632"/>
              <a:gd name="connsiteY145" fmla="*/ 1164875 h 1616527"/>
              <a:gd name="connsiteX146" fmla="*/ 1406481 w 1539632"/>
              <a:gd name="connsiteY146" fmla="*/ 1171313 h 1616527"/>
              <a:gd name="connsiteX147" fmla="*/ 1403983 w 1539632"/>
              <a:gd name="connsiteY147" fmla="*/ 1161075 h 1616527"/>
              <a:gd name="connsiteX148" fmla="*/ 1415170 w 1539632"/>
              <a:gd name="connsiteY148" fmla="*/ 1087477 h 1616527"/>
              <a:gd name="connsiteX149" fmla="*/ 1413200 w 1539632"/>
              <a:gd name="connsiteY149" fmla="*/ 1042832 h 1616527"/>
              <a:gd name="connsiteX150" fmla="*/ 1403807 w 1539632"/>
              <a:gd name="connsiteY150" fmla="*/ 1035515 h 1616527"/>
              <a:gd name="connsiteX151" fmla="*/ 1398846 w 1539632"/>
              <a:gd name="connsiteY151" fmla="*/ 1041918 h 1616527"/>
              <a:gd name="connsiteX152" fmla="*/ 1388855 w 1539632"/>
              <a:gd name="connsiteY152" fmla="*/ 1076747 h 1616527"/>
              <a:gd name="connsiteX153" fmla="*/ 1383894 w 1539632"/>
              <a:gd name="connsiteY153" fmla="*/ 1051944 h 1616527"/>
              <a:gd name="connsiteX154" fmla="*/ 1383894 w 1539632"/>
              <a:gd name="connsiteY154" fmla="*/ 1051944 h 1616527"/>
              <a:gd name="connsiteX155" fmla="*/ 1381959 w 1539632"/>
              <a:gd name="connsiteY155" fmla="*/ 1005646 h 1616527"/>
              <a:gd name="connsiteX156" fmla="*/ 1364721 w 1539632"/>
              <a:gd name="connsiteY156" fmla="*/ 1031997 h 1616527"/>
              <a:gd name="connsiteX157" fmla="*/ 1349980 w 1539632"/>
              <a:gd name="connsiteY157" fmla="*/ 1039525 h 1616527"/>
              <a:gd name="connsiteX158" fmla="*/ 1344316 w 1539632"/>
              <a:gd name="connsiteY158" fmla="*/ 1019543 h 1616527"/>
              <a:gd name="connsiteX159" fmla="*/ 1373762 w 1539632"/>
              <a:gd name="connsiteY159" fmla="*/ 940315 h 1616527"/>
              <a:gd name="connsiteX160" fmla="*/ 1396278 w 1539632"/>
              <a:gd name="connsiteY160" fmla="*/ 815247 h 1616527"/>
              <a:gd name="connsiteX161" fmla="*/ 1399093 w 1539632"/>
              <a:gd name="connsiteY161" fmla="*/ 745378 h 1616527"/>
              <a:gd name="connsiteX162" fmla="*/ 1417844 w 1539632"/>
              <a:gd name="connsiteY162" fmla="*/ 826962 h 1616527"/>
              <a:gd name="connsiteX163" fmla="*/ 1427835 w 1539632"/>
              <a:gd name="connsiteY163" fmla="*/ 849619 h 1616527"/>
              <a:gd name="connsiteX164" fmla="*/ 1427835 w 1539632"/>
              <a:gd name="connsiteY164" fmla="*/ 849619 h 1616527"/>
              <a:gd name="connsiteX165" fmla="*/ 1429805 w 1539632"/>
              <a:gd name="connsiteY165" fmla="*/ 848845 h 1616527"/>
              <a:gd name="connsiteX166" fmla="*/ 1405847 w 1539632"/>
              <a:gd name="connsiteY166" fmla="*/ 712308 h 1616527"/>
              <a:gd name="connsiteX167" fmla="*/ 1351915 w 1539632"/>
              <a:gd name="connsiteY167" fmla="*/ 538444 h 1616527"/>
              <a:gd name="connsiteX168" fmla="*/ 1359936 w 1539632"/>
              <a:gd name="connsiteY168" fmla="*/ 545550 h 1616527"/>
              <a:gd name="connsiteX169" fmla="*/ 1423262 w 1539632"/>
              <a:gd name="connsiteY169" fmla="*/ 681736 h 1616527"/>
              <a:gd name="connsiteX170" fmla="*/ 1469525 w 1539632"/>
              <a:gd name="connsiteY170" fmla="*/ 751570 h 1616527"/>
              <a:gd name="connsiteX171" fmla="*/ 1469630 w 1539632"/>
              <a:gd name="connsiteY171" fmla="*/ 751499 h 1616527"/>
              <a:gd name="connsiteX172" fmla="*/ 1448275 w 1539632"/>
              <a:gd name="connsiteY172" fmla="*/ 675755 h 1616527"/>
              <a:gd name="connsiteX173" fmla="*/ 1424001 w 1539632"/>
              <a:gd name="connsiteY173" fmla="*/ 601594 h 1616527"/>
              <a:gd name="connsiteX174" fmla="*/ 1386287 w 1539632"/>
              <a:gd name="connsiteY174" fmla="*/ 531795 h 1616527"/>
              <a:gd name="connsiteX175" fmla="*/ 1396524 w 1539632"/>
              <a:gd name="connsiteY175" fmla="*/ 540344 h 1616527"/>
              <a:gd name="connsiteX176" fmla="*/ 1479586 w 1539632"/>
              <a:gd name="connsiteY176" fmla="*/ 747524 h 1616527"/>
              <a:gd name="connsiteX177" fmla="*/ 1496262 w 1539632"/>
              <a:gd name="connsiteY177" fmla="*/ 777533 h 1616527"/>
              <a:gd name="connsiteX178" fmla="*/ 1496544 w 1539632"/>
              <a:gd name="connsiteY178" fmla="*/ 775106 h 1616527"/>
              <a:gd name="connsiteX179" fmla="*/ 1466534 w 1539632"/>
              <a:gd name="connsiteY179" fmla="*/ 640961 h 1616527"/>
              <a:gd name="connsiteX180" fmla="*/ 1215906 w 1539632"/>
              <a:gd name="connsiteY180" fmla="*/ 307165 h 1616527"/>
              <a:gd name="connsiteX181" fmla="*/ 1210382 w 1539632"/>
              <a:gd name="connsiteY181" fmla="*/ 301712 h 1616527"/>
              <a:gd name="connsiteX182" fmla="*/ 1276769 w 1539632"/>
              <a:gd name="connsiteY182" fmla="*/ 345195 h 1616527"/>
              <a:gd name="connsiteX183" fmla="*/ 1493096 w 1539632"/>
              <a:gd name="connsiteY183" fmla="*/ 697567 h 1616527"/>
              <a:gd name="connsiteX184" fmla="*/ 1511038 w 1539632"/>
              <a:gd name="connsiteY184" fmla="*/ 788932 h 1616527"/>
              <a:gd name="connsiteX185" fmla="*/ 1527749 w 1539632"/>
              <a:gd name="connsiteY185" fmla="*/ 793365 h 1616527"/>
              <a:gd name="connsiteX186" fmla="*/ 1539429 w 1539632"/>
              <a:gd name="connsiteY186" fmla="*/ 774261 h 1616527"/>
              <a:gd name="connsiteX187" fmla="*/ 721544 w 1539632"/>
              <a:gd name="connsiteY187" fmla="*/ 1373885 h 1616527"/>
              <a:gd name="connsiteX188" fmla="*/ 561893 w 1539632"/>
              <a:gd name="connsiteY188" fmla="*/ 1346690 h 1616527"/>
              <a:gd name="connsiteX189" fmla="*/ 425919 w 1539632"/>
              <a:gd name="connsiteY189" fmla="*/ 1258843 h 1616527"/>
              <a:gd name="connsiteX190" fmla="*/ 721544 w 1539632"/>
              <a:gd name="connsiteY190" fmla="*/ 1373885 h 1616527"/>
              <a:gd name="connsiteX191" fmla="*/ 828212 w 1539632"/>
              <a:gd name="connsiteY191" fmla="*/ 33387 h 1616527"/>
              <a:gd name="connsiteX192" fmla="*/ 683021 w 1539632"/>
              <a:gd name="connsiteY192" fmla="*/ 44680 h 1616527"/>
              <a:gd name="connsiteX193" fmla="*/ 973439 w 1539632"/>
              <a:gd name="connsiteY193" fmla="*/ 44363 h 1616527"/>
              <a:gd name="connsiteX194" fmla="*/ 828212 w 1539632"/>
              <a:gd name="connsiteY194" fmla="*/ 33387 h 1616527"/>
              <a:gd name="connsiteX195" fmla="*/ 941143 w 1539632"/>
              <a:gd name="connsiteY195" fmla="*/ 21179 h 1616527"/>
              <a:gd name="connsiteX196" fmla="*/ 793664 w 1539632"/>
              <a:gd name="connsiteY196" fmla="*/ 16359 h 1616527"/>
              <a:gd name="connsiteX197" fmla="*/ 648966 w 1539632"/>
              <a:gd name="connsiteY197" fmla="*/ 33070 h 1616527"/>
              <a:gd name="connsiteX198" fmla="*/ 941143 w 1539632"/>
              <a:gd name="connsiteY198" fmla="*/ 21179 h 1616527"/>
              <a:gd name="connsiteX199" fmla="*/ 218281 w 1539632"/>
              <a:gd name="connsiteY199" fmla="*/ 398072 h 1616527"/>
              <a:gd name="connsiteX200" fmla="*/ 251949 w 1539632"/>
              <a:gd name="connsiteY200" fmla="*/ 346391 h 1616527"/>
              <a:gd name="connsiteX201" fmla="*/ 274183 w 1539632"/>
              <a:gd name="connsiteY201" fmla="*/ 324263 h 1616527"/>
              <a:gd name="connsiteX202" fmla="*/ 305459 w 1539632"/>
              <a:gd name="connsiteY202" fmla="*/ 284543 h 1616527"/>
              <a:gd name="connsiteX203" fmla="*/ 312144 w 1539632"/>
              <a:gd name="connsiteY203" fmla="*/ 277191 h 1616527"/>
              <a:gd name="connsiteX204" fmla="*/ 571005 w 1539632"/>
              <a:gd name="connsiteY204" fmla="*/ 125737 h 1616527"/>
              <a:gd name="connsiteX205" fmla="*/ 697480 w 1539632"/>
              <a:gd name="connsiteY205" fmla="*/ 95939 h 1616527"/>
              <a:gd name="connsiteX206" fmla="*/ 791941 w 1539632"/>
              <a:gd name="connsiteY206" fmla="*/ 101251 h 1616527"/>
              <a:gd name="connsiteX207" fmla="*/ 810516 w 1539632"/>
              <a:gd name="connsiteY207" fmla="*/ 102623 h 1616527"/>
              <a:gd name="connsiteX208" fmla="*/ 818643 w 1539632"/>
              <a:gd name="connsiteY208" fmla="*/ 105191 h 1616527"/>
              <a:gd name="connsiteX209" fmla="*/ 811009 w 1539632"/>
              <a:gd name="connsiteY209" fmla="*/ 111242 h 1616527"/>
              <a:gd name="connsiteX210" fmla="*/ 744095 w 1539632"/>
              <a:gd name="connsiteY210" fmla="*/ 119615 h 1616527"/>
              <a:gd name="connsiteX211" fmla="*/ 580081 w 1539632"/>
              <a:gd name="connsiteY211" fmla="*/ 146705 h 1616527"/>
              <a:gd name="connsiteX212" fmla="*/ 429859 w 1539632"/>
              <a:gd name="connsiteY212" fmla="*/ 216820 h 1616527"/>
              <a:gd name="connsiteX213" fmla="*/ 229257 w 1539632"/>
              <a:gd name="connsiteY213" fmla="*/ 406691 h 1616527"/>
              <a:gd name="connsiteX214" fmla="*/ 174692 w 1539632"/>
              <a:gd name="connsiteY214" fmla="*/ 497634 h 1616527"/>
              <a:gd name="connsiteX215" fmla="*/ 170752 w 1539632"/>
              <a:gd name="connsiteY215" fmla="*/ 503509 h 1616527"/>
              <a:gd name="connsiteX216" fmla="*/ 218281 w 1539632"/>
              <a:gd name="connsiteY216" fmla="*/ 398072 h 1616527"/>
              <a:gd name="connsiteX217" fmla="*/ 763339 w 1539632"/>
              <a:gd name="connsiteY217" fmla="*/ 1415328 h 1616527"/>
              <a:gd name="connsiteX218" fmla="*/ 645870 w 1539632"/>
              <a:gd name="connsiteY218" fmla="*/ 1417755 h 1616527"/>
              <a:gd name="connsiteX219" fmla="*/ 525269 w 1539632"/>
              <a:gd name="connsiteY219" fmla="*/ 1378564 h 1616527"/>
              <a:gd name="connsiteX220" fmla="*/ 499236 w 1539632"/>
              <a:gd name="connsiteY220" fmla="*/ 1373216 h 1616527"/>
              <a:gd name="connsiteX221" fmla="*/ 491250 w 1539632"/>
              <a:gd name="connsiteY221" fmla="*/ 1371598 h 1616527"/>
              <a:gd name="connsiteX222" fmla="*/ 406639 w 1539632"/>
              <a:gd name="connsiteY222" fmla="*/ 1323330 h 1616527"/>
              <a:gd name="connsiteX223" fmla="*/ 367166 w 1539632"/>
              <a:gd name="connsiteY223" fmla="*/ 1301834 h 1616527"/>
              <a:gd name="connsiteX224" fmla="*/ 283471 w 1539632"/>
              <a:gd name="connsiteY224" fmla="*/ 1228271 h 1616527"/>
              <a:gd name="connsiteX225" fmla="*/ 203786 w 1539632"/>
              <a:gd name="connsiteY225" fmla="*/ 1117099 h 1616527"/>
              <a:gd name="connsiteX226" fmla="*/ 154146 w 1539632"/>
              <a:gd name="connsiteY226" fmla="*/ 993544 h 1616527"/>
              <a:gd name="connsiteX227" fmla="*/ 140355 w 1539632"/>
              <a:gd name="connsiteY227" fmla="*/ 955830 h 1616527"/>
              <a:gd name="connsiteX228" fmla="*/ 157348 w 1539632"/>
              <a:gd name="connsiteY228" fmla="*/ 990483 h 1616527"/>
              <a:gd name="connsiteX229" fmla="*/ 197137 w 1539632"/>
              <a:gd name="connsiteY229" fmla="*/ 1072947 h 1616527"/>
              <a:gd name="connsiteX230" fmla="*/ 510810 w 1539632"/>
              <a:gd name="connsiteY230" fmla="*/ 1367095 h 1616527"/>
              <a:gd name="connsiteX231" fmla="*/ 749055 w 1539632"/>
              <a:gd name="connsiteY231" fmla="*/ 1412548 h 1616527"/>
              <a:gd name="connsiteX232" fmla="*/ 749055 w 1539632"/>
              <a:gd name="connsiteY232" fmla="*/ 1412548 h 1616527"/>
              <a:gd name="connsiteX233" fmla="*/ 750357 w 1539632"/>
              <a:gd name="connsiteY233" fmla="*/ 1412373 h 1616527"/>
              <a:gd name="connsiteX234" fmla="*/ 758519 w 1539632"/>
              <a:gd name="connsiteY234" fmla="*/ 1411212 h 1616527"/>
              <a:gd name="connsiteX235" fmla="*/ 830042 w 1539632"/>
              <a:gd name="connsiteY235" fmla="*/ 1406884 h 1616527"/>
              <a:gd name="connsiteX236" fmla="*/ 763339 w 1539632"/>
              <a:gd name="connsiteY236" fmla="*/ 1415328 h 1616527"/>
              <a:gd name="connsiteX237" fmla="*/ 1292881 w 1539632"/>
              <a:gd name="connsiteY237" fmla="*/ 1199352 h 1616527"/>
              <a:gd name="connsiteX238" fmla="*/ 1302486 w 1539632"/>
              <a:gd name="connsiteY238" fmla="*/ 1177259 h 1616527"/>
              <a:gd name="connsiteX239" fmla="*/ 1292881 w 1539632"/>
              <a:gd name="connsiteY239" fmla="*/ 1199352 h 1616527"/>
              <a:gd name="connsiteX240" fmla="*/ 1297314 w 1539632"/>
              <a:gd name="connsiteY240" fmla="*/ 1161568 h 1616527"/>
              <a:gd name="connsiteX241" fmla="*/ 1180654 w 1539632"/>
              <a:gd name="connsiteY241" fmla="*/ 1319389 h 1616527"/>
              <a:gd name="connsiteX242" fmla="*/ 1297314 w 1539632"/>
              <a:gd name="connsiteY242" fmla="*/ 1161568 h 161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1539632" h="1616527">
                <a:moveTo>
                  <a:pt x="1539429" y="774261"/>
                </a:moveTo>
                <a:cubicBezTo>
                  <a:pt x="1536580" y="745413"/>
                  <a:pt x="1531830" y="716917"/>
                  <a:pt x="1526623" y="688455"/>
                </a:cubicBezTo>
                <a:cubicBezTo>
                  <a:pt x="1526096" y="685711"/>
                  <a:pt x="1525568" y="682967"/>
                  <a:pt x="1525040" y="680223"/>
                </a:cubicBezTo>
                <a:cubicBezTo>
                  <a:pt x="1507274" y="614611"/>
                  <a:pt x="1483034" y="551637"/>
                  <a:pt x="1447677" y="493342"/>
                </a:cubicBezTo>
                <a:cubicBezTo>
                  <a:pt x="1434098" y="470932"/>
                  <a:pt x="1419286" y="449295"/>
                  <a:pt x="1405038" y="427307"/>
                </a:cubicBezTo>
                <a:cubicBezTo>
                  <a:pt x="1403807" y="425619"/>
                  <a:pt x="1402576" y="423895"/>
                  <a:pt x="1401344" y="422206"/>
                </a:cubicBezTo>
                <a:cubicBezTo>
                  <a:pt x="1391845" y="410491"/>
                  <a:pt x="1382346" y="398811"/>
                  <a:pt x="1372848" y="387096"/>
                </a:cubicBezTo>
                <a:cubicBezTo>
                  <a:pt x="1372848" y="387096"/>
                  <a:pt x="1372848" y="387096"/>
                  <a:pt x="1372848" y="387096"/>
                </a:cubicBezTo>
                <a:cubicBezTo>
                  <a:pt x="1368943" y="385899"/>
                  <a:pt x="1368626" y="381959"/>
                  <a:pt x="1366796" y="379180"/>
                </a:cubicBezTo>
                <a:cubicBezTo>
                  <a:pt x="1357122" y="368485"/>
                  <a:pt x="1347447" y="357825"/>
                  <a:pt x="1337772" y="347130"/>
                </a:cubicBezTo>
                <a:cubicBezTo>
                  <a:pt x="1328555" y="339285"/>
                  <a:pt x="1319900" y="330877"/>
                  <a:pt x="1312372" y="321378"/>
                </a:cubicBezTo>
                <a:cubicBezTo>
                  <a:pt x="1267340" y="272687"/>
                  <a:pt x="1210488" y="242045"/>
                  <a:pt x="1151454" y="214006"/>
                </a:cubicBezTo>
                <a:cubicBezTo>
                  <a:pt x="1099492" y="189309"/>
                  <a:pt x="1046228" y="168693"/>
                  <a:pt x="990677" y="153917"/>
                </a:cubicBezTo>
                <a:cubicBezTo>
                  <a:pt x="943992" y="145403"/>
                  <a:pt x="896956" y="143362"/>
                  <a:pt x="849567" y="145297"/>
                </a:cubicBezTo>
                <a:cubicBezTo>
                  <a:pt x="790217" y="147690"/>
                  <a:pt x="731500" y="154128"/>
                  <a:pt x="674190" y="170346"/>
                </a:cubicBezTo>
                <a:cubicBezTo>
                  <a:pt x="670989" y="171261"/>
                  <a:pt x="667858" y="172492"/>
                  <a:pt x="664164" y="170909"/>
                </a:cubicBezTo>
                <a:cubicBezTo>
                  <a:pt x="770691" y="122183"/>
                  <a:pt x="880174" y="128551"/>
                  <a:pt x="990642" y="151560"/>
                </a:cubicBezTo>
                <a:cubicBezTo>
                  <a:pt x="1023079" y="154128"/>
                  <a:pt x="1055234" y="158068"/>
                  <a:pt x="1085033" y="172598"/>
                </a:cubicBezTo>
                <a:cubicBezTo>
                  <a:pt x="1106493" y="183082"/>
                  <a:pt x="1128587" y="191877"/>
                  <a:pt x="1153389" y="197787"/>
                </a:cubicBezTo>
                <a:cubicBezTo>
                  <a:pt x="1153565" y="197541"/>
                  <a:pt x="1153741" y="197260"/>
                  <a:pt x="1153882" y="196978"/>
                </a:cubicBezTo>
                <a:cubicBezTo>
                  <a:pt x="1148464" y="189379"/>
                  <a:pt x="1139845" y="187585"/>
                  <a:pt x="1134180" y="180900"/>
                </a:cubicBezTo>
                <a:cubicBezTo>
                  <a:pt x="1142342" y="181498"/>
                  <a:pt x="1148358" y="185298"/>
                  <a:pt x="1154726" y="188183"/>
                </a:cubicBezTo>
                <a:cubicBezTo>
                  <a:pt x="1224032" y="219388"/>
                  <a:pt x="1285986" y="262274"/>
                  <a:pt x="1346216" y="307939"/>
                </a:cubicBezTo>
                <a:cubicBezTo>
                  <a:pt x="1357368" y="316382"/>
                  <a:pt x="1357368" y="316417"/>
                  <a:pt x="1364299" y="315291"/>
                </a:cubicBezTo>
                <a:lnTo>
                  <a:pt x="1364228" y="315221"/>
                </a:lnTo>
                <a:cubicBezTo>
                  <a:pt x="1339883" y="290489"/>
                  <a:pt x="1312196" y="269627"/>
                  <a:pt x="1286232" y="246759"/>
                </a:cubicBezTo>
                <a:cubicBezTo>
                  <a:pt x="1286232" y="246759"/>
                  <a:pt x="1286232" y="246759"/>
                  <a:pt x="1286232" y="246759"/>
                </a:cubicBezTo>
                <a:lnTo>
                  <a:pt x="1286232" y="246759"/>
                </a:lnTo>
                <a:cubicBezTo>
                  <a:pt x="1286232" y="246759"/>
                  <a:pt x="1286232" y="246759"/>
                  <a:pt x="1286232" y="246759"/>
                </a:cubicBezTo>
                <a:cubicBezTo>
                  <a:pt x="1286232" y="246759"/>
                  <a:pt x="1286232" y="246759"/>
                  <a:pt x="1286232" y="246759"/>
                </a:cubicBezTo>
                <a:cubicBezTo>
                  <a:pt x="1246372" y="218544"/>
                  <a:pt x="1204789" y="193038"/>
                  <a:pt x="1162220" y="169150"/>
                </a:cubicBezTo>
                <a:cubicBezTo>
                  <a:pt x="1162220" y="169150"/>
                  <a:pt x="1162220" y="169150"/>
                  <a:pt x="1162220" y="169150"/>
                </a:cubicBezTo>
                <a:cubicBezTo>
                  <a:pt x="1161305" y="169396"/>
                  <a:pt x="1160636" y="169080"/>
                  <a:pt x="1160179" y="168270"/>
                </a:cubicBezTo>
                <a:cubicBezTo>
                  <a:pt x="1140020" y="158983"/>
                  <a:pt x="1119862" y="149695"/>
                  <a:pt x="1099738" y="140407"/>
                </a:cubicBezTo>
                <a:cubicBezTo>
                  <a:pt x="1094391" y="139528"/>
                  <a:pt x="1089360" y="137945"/>
                  <a:pt x="1085068" y="134462"/>
                </a:cubicBezTo>
                <a:cubicBezTo>
                  <a:pt x="1081902" y="134602"/>
                  <a:pt x="1079193" y="133477"/>
                  <a:pt x="1076871" y="131401"/>
                </a:cubicBezTo>
                <a:cubicBezTo>
                  <a:pt x="1074584" y="131647"/>
                  <a:pt x="1072297" y="131929"/>
                  <a:pt x="1070749" y="129607"/>
                </a:cubicBezTo>
                <a:cubicBezTo>
                  <a:pt x="1049430" y="122535"/>
                  <a:pt x="1028145" y="115358"/>
                  <a:pt x="1006790" y="108393"/>
                </a:cubicBezTo>
                <a:cubicBezTo>
                  <a:pt x="1001161" y="106563"/>
                  <a:pt x="995075" y="104487"/>
                  <a:pt x="994266" y="98085"/>
                </a:cubicBezTo>
                <a:cubicBezTo>
                  <a:pt x="993422" y="91224"/>
                  <a:pt x="999754" y="88445"/>
                  <a:pt x="1004750" y="85912"/>
                </a:cubicBezTo>
                <a:cubicBezTo>
                  <a:pt x="1024662" y="75745"/>
                  <a:pt x="1046158" y="75358"/>
                  <a:pt x="1068568" y="74865"/>
                </a:cubicBezTo>
                <a:cubicBezTo>
                  <a:pt x="1054496" y="69271"/>
                  <a:pt x="1040423" y="63713"/>
                  <a:pt x="1026351" y="58119"/>
                </a:cubicBezTo>
                <a:cubicBezTo>
                  <a:pt x="1026632" y="57204"/>
                  <a:pt x="1026914" y="56290"/>
                  <a:pt x="1027195" y="55375"/>
                </a:cubicBezTo>
                <a:cubicBezTo>
                  <a:pt x="1049500" y="61883"/>
                  <a:pt x="1071805" y="68357"/>
                  <a:pt x="1094109" y="74865"/>
                </a:cubicBezTo>
                <a:cubicBezTo>
                  <a:pt x="1099140" y="75921"/>
                  <a:pt x="1104417" y="76237"/>
                  <a:pt x="1108639" y="79685"/>
                </a:cubicBezTo>
                <a:cubicBezTo>
                  <a:pt x="1112685" y="80564"/>
                  <a:pt x="1116696" y="81409"/>
                  <a:pt x="1120741" y="82288"/>
                </a:cubicBezTo>
                <a:cubicBezTo>
                  <a:pt x="1078383" y="62200"/>
                  <a:pt x="1035392" y="44258"/>
                  <a:pt x="990396" y="31311"/>
                </a:cubicBezTo>
                <a:cubicBezTo>
                  <a:pt x="1048902" y="40845"/>
                  <a:pt x="1105895" y="55621"/>
                  <a:pt x="1160531" y="78911"/>
                </a:cubicBezTo>
                <a:cubicBezTo>
                  <a:pt x="1160531" y="78911"/>
                  <a:pt x="1160531" y="78911"/>
                  <a:pt x="1160531" y="78911"/>
                </a:cubicBezTo>
                <a:cubicBezTo>
                  <a:pt x="1162290" y="79439"/>
                  <a:pt x="1164049" y="79966"/>
                  <a:pt x="1165808" y="80494"/>
                </a:cubicBezTo>
                <a:cubicBezTo>
                  <a:pt x="1181604" y="86123"/>
                  <a:pt x="1197119" y="92420"/>
                  <a:pt x="1211930" y="100336"/>
                </a:cubicBezTo>
                <a:cubicBezTo>
                  <a:pt x="1212986" y="100899"/>
                  <a:pt x="1214041" y="101462"/>
                  <a:pt x="1215061" y="102025"/>
                </a:cubicBezTo>
                <a:cubicBezTo>
                  <a:pt x="1224912" y="103045"/>
                  <a:pt x="1231948" y="113001"/>
                  <a:pt x="1242784" y="110855"/>
                </a:cubicBezTo>
                <a:cubicBezTo>
                  <a:pt x="1242784" y="110855"/>
                  <a:pt x="1242784" y="110855"/>
                  <a:pt x="1242784" y="110855"/>
                </a:cubicBezTo>
                <a:cubicBezTo>
                  <a:pt x="1242784" y="110855"/>
                  <a:pt x="1242784" y="110855"/>
                  <a:pt x="1242784" y="110855"/>
                </a:cubicBezTo>
                <a:cubicBezTo>
                  <a:pt x="1238281" y="107900"/>
                  <a:pt x="1233813" y="104945"/>
                  <a:pt x="1229310" y="101990"/>
                </a:cubicBezTo>
                <a:cubicBezTo>
                  <a:pt x="1215870" y="94426"/>
                  <a:pt x="1202396" y="86897"/>
                  <a:pt x="1188957" y="79333"/>
                </a:cubicBezTo>
                <a:cubicBezTo>
                  <a:pt x="1187022" y="78348"/>
                  <a:pt x="1185122" y="77363"/>
                  <a:pt x="1183187" y="76378"/>
                </a:cubicBezTo>
                <a:cubicBezTo>
                  <a:pt x="1177734" y="74584"/>
                  <a:pt x="1172457" y="72508"/>
                  <a:pt x="1168130" y="68603"/>
                </a:cubicBezTo>
                <a:cubicBezTo>
                  <a:pt x="1164788" y="68920"/>
                  <a:pt x="1162325" y="67372"/>
                  <a:pt x="1160214" y="64944"/>
                </a:cubicBezTo>
                <a:lnTo>
                  <a:pt x="1160214" y="64944"/>
                </a:lnTo>
                <a:cubicBezTo>
                  <a:pt x="1154234" y="68216"/>
                  <a:pt x="1149027" y="65015"/>
                  <a:pt x="1143890" y="62728"/>
                </a:cubicBezTo>
                <a:cubicBezTo>
                  <a:pt x="1071910" y="30537"/>
                  <a:pt x="996060" y="14037"/>
                  <a:pt x="917994" y="5488"/>
                </a:cubicBezTo>
                <a:cubicBezTo>
                  <a:pt x="880315" y="1337"/>
                  <a:pt x="842672" y="-914"/>
                  <a:pt x="804852" y="352"/>
                </a:cubicBezTo>
                <a:cubicBezTo>
                  <a:pt x="689212" y="4222"/>
                  <a:pt x="578393" y="29236"/>
                  <a:pt x="472780" y="77011"/>
                </a:cubicBezTo>
                <a:cubicBezTo>
                  <a:pt x="416701" y="102377"/>
                  <a:pt x="364352" y="133723"/>
                  <a:pt x="315028" y="170522"/>
                </a:cubicBezTo>
                <a:cubicBezTo>
                  <a:pt x="299760" y="181921"/>
                  <a:pt x="288045" y="196239"/>
                  <a:pt x="275520" y="209925"/>
                </a:cubicBezTo>
                <a:cubicBezTo>
                  <a:pt x="233901" y="255449"/>
                  <a:pt x="189222" y="298229"/>
                  <a:pt x="151824" y="347587"/>
                </a:cubicBezTo>
                <a:cubicBezTo>
                  <a:pt x="135606" y="368977"/>
                  <a:pt x="120443" y="391036"/>
                  <a:pt x="105139" y="413024"/>
                </a:cubicBezTo>
                <a:cubicBezTo>
                  <a:pt x="99545" y="421045"/>
                  <a:pt x="100214" y="430368"/>
                  <a:pt x="97083" y="438776"/>
                </a:cubicBezTo>
                <a:cubicBezTo>
                  <a:pt x="85508" y="469736"/>
                  <a:pt x="72667" y="500132"/>
                  <a:pt x="59721" y="530528"/>
                </a:cubicBezTo>
                <a:cubicBezTo>
                  <a:pt x="42623" y="570599"/>
                  <a:pt x="26264" y="610952"/>
                  <a:pt x="15041" y="653204"/>
                </a:cubicBezTo>
                <a:cubicBezTo>
                  <a:pt x="13810" y="657848"/>
                  <a:pt x="13423" y="663019"/>
                  <a:pt x="10784" y="666854"/>
                </a:cubicBezTo>
                <a:cubicBezTo>
                  <a:pt x="-1213" y="684269"/>
                  <a:pt x="-87" y="703864"/>
                  <a:pt x="124" y="723531"/>
                </a:cubicBezTo>
                <a:cubicBezTo>
                  <a:pt x="441" y="753681"/>
                  <a:pt x="89" y="783866"/>
                  <a:pt x="335" y="814016"/>
                </a:cubicBezTo>
                <a:cubicBezTo>
                  <a:pt x="335" y="814262"/>
                  <a:pt x="335" y="814508"/>
                  <a:pt x="335" y="814755"/>
                </a:cubicBezTo>
                <a:cubicBezTo>
                  <a:pt x="5824" y="821298"/>
                  <a:pt x="1496" y="829953"/>
                  <a:pt x="2622" y="837728"/>
                </a:cubicBezTo>
                <a:cubicBezTo>
                  <a:pt x="12156" y="833260"/>
                  <a:pt x="19439" y="836145"/>
                  <a:pt x="23871" y="845855"/>
                </a:cubicBezTo>
                <a:cubicBezTo>
                  <a:pt x="28093" y="855072"/>
                  <a:pt x="30134" y="864923"/>
                  <a:pt x="31752" y="874844"/>
                </a:cubicBezTo>
                <a:cubicBezTo>
                  <a:pt x="41919" y="936656"/>
                  <a:pt x="48111" y="999243"/>
                  <a:pt x="65139" y="1059790"/>
                </a:cubicBezTo>
                <a:cubicBezTo>
                  <a:pt x="93318" y="1159879"/>
                  <a:pt x="138667" y="1250787"/>
                  <a:pt x="212195" y="1325757"/>
                </a:cubicBezTo>
                <a:cubicBezTo>
                  <a:pt x="234042" y="1348027"/>
                  <a:pt x="258458" y="1367411"/>
                  <a:pt x="288783" y="1377508"/>
                </a:cubicBezTo>
                <a:cubicBezTo>
                  <a:pt x="294975" y="1379549"/>
                  <a:pt x="298986" y="1383172"/>
                  <a:pt x="297157" y="1390244"/>
                </a:cubicBezTo>
                <a:cubicBezTo>
                  <a:pt x="295433" y="1396928"/>
                  <a:pt x="290050" y="1399285"/>
                  <a:pt x="283893" y="1398687"/>
                </a:cubicBezTo>
                <a:cubicBezTo>
                  <a:pt x="270806" y="1397421"/>
                  <a:pt x="259091" y="1392144"/>
                  <a:pt x="247974" y="1385178"/>
                </a:cubicBezTo>
                <a:cubicBezTo>
                  <a:pt x="198439" y="1354078"/>
                  <a:pt x="160690" y="1311333"/>
                  <a:pt x="126424" y="1264718"/>
                </a:cubicBezTo>
                <a:cubicBezTo>
                  <a:pt x="84594" y="1207831"/>
                  <a:pt x="61163" y="1142676"/>
                  <a:pt x="39879" y="1076501"/>
                </a:cubicBezTo>
                <a:cubicBezTo>
                  <a:pt x="24892" y="1029991"/>
                  <a:pt x="13739" y="982497"/>
                  <a:pt x="6562" y="934159"/>
                </a:cubicBezTo>
                <a:cubicBezTo>
                  <a:pt x="6140" y="931203"/>
                  <a:pt x="5788" y="928248"/>
                  <a:pt x="5437" y="925293"/>
                </a:cubicBezTo>
                <a:cubicBezTo>
                  <a:pt x="6809" y="938486"/>
                  <a:pt x="8286" y="951644"/>
                  <a:pt x="10327" y="964766"/>
                </a:cubicBezTo>
                <a:cubicBezTo>
                  <a:pt x="11206" y="970465"/>
                  <a:pt x="12297" y="976165"/>
                  <a:pt x="9025" y="981512"/>
                </a:cubicBezTo>
                <a:cubicBezTo>
                  <a:pt x="8744" y="981793"/>
                  <a:pt x="8462" y="982040"/>
                  <a:pt x="8145" y="982251"/>
                </a:cubicBezTo>
                <a:cubicBezTo>
                  <a:pt x="9166" y="986895"/>
                  <a:pt x="10221" y="991539"/>
                  <a:pt x="11241" y="996147"/>
                </a:cubicBezTo>
                <a:cubicBezTo>
                  <a:pt x="14759" y="1012436"/>
                  <a:pt x="17996" y="1028795"/>
                  <a:pt x="21972" y="1044978"/>
                </a:cubicBezTo>
                <a:cubicBezTo>
                  <a:pt x="22746" y="1048215"/>
                  <a:pt x="20494" y="1048109"/>
                  <a:pt x="18559" y="1048180"/>
                </a:cubicBezTo>
                <a:cubicBezTo>
                  <a:pt x="34003" y="1102147"/>
                  <a:pt x="54162" y="1154321"/>
                  <a:pt x="79950" y="1204172"/>
                </a:cubicBezTo>
                <a:cubicBezTo>
                  <a:pt x="118473" y="1278685"/>
                  <a:pt x="166706" y="1346338"/>
                  <a:pt x="227463" y="1404422"/>
                </a:cubicBezTo>
                <a:cubicBezTo>
                  <a:pt x="245757" y="1421907"/>
                  <a:pt x="264685" y="1438864"/>
                  <a:pt x="285336" y="1453710"/>
                </a:cubicBezTo>
                <a:cubicBezTo>
                  <a:pt x="289839" y="1456947"/>
                  <a:pt x="295503" y="1459620"/>
                  <a:pt x="295644" y="1466551"/>
                </a:cubicBezTo>
                <a:cubicBezTo>
                  <a:pt x="297438" y="1468064"/>
                  <a:pt x="299232" y="1469577"/>
                  <a:pt x="300991" y="1471054"/>
                </a:cubicBezTo>
                <a:cubicBezTo>
                  <a:pt x="314571" y="1477633"/>
                  <a:pt x="326462" y="1486780"/>
                  <a:pt x="338705" y="1495470"/>
                </a:cubicBezTo>
                <a:cubicBezTo>
                  <a:pt x="338705" y="1495470"/>
                  <a:pt x="338705" y="1495470"/>
                  <a:pt x="338705" y="1495470"/>
                </a:cubicBezTo>
                <a:cubicBezTo>
                  <a:pt x="344334" y="1498812"/>
                  <a:pt x="349963" y="1502154"/>
                  <a:pt x="355592" y="1505496"/>
                </a:cubicBezTo>
                <a:cubicBezTo>
                  <a:pt x="375117" y="1515664"/>
                  <a:pt x="394643" y="1525866"/>
                  <a:pt x="414168" y="1536033"/>
                </a:cubicBezTo>
                <a:cubicBezTo>
                  <a:pt x="414168" y="1536033"/>
                  <a:pt x="414168" y="1536033"/>
                  <a:pt x="414168" y="1536033"/>
                </a:cubicBezTo>
                <a:cubicBezTo>
                  <a:pt x="415716" y="1536631"/>
                  <a:pt x="417229" y="1537194"/>
                  <a:pt x="418777" y="1537792"/>
                </a:cubicBezTo>
                <a:cubicBezTo>
                  <a:pt x="428487" y="1542120"/>
                  <a:pt x="438162" y="1546447"/>
                  <a:pt x="447871" y="1550739"/>
                </a:cubicBezTo>
                <a:lnTo>
                  <a:pt x="449279" y="1550704"/>
                </a:lnTo>
                <a:lnTo>
                  <a:pt x="450440" y="1551478"/>
                </a:lnTo>
                <a:cubicBezTo>
                  <a:pt x="453289" y="1552498"/>
                  <a:pt x="456104" y="1553518"/>
                  <a:pt x="458953" y="1554539"/>
                </a:cubicBezTo>
                <a:cubicBezTo>
                  <a:pt x="460888" y="1555383"/>
                  <a:pt x="462823" y="1556262"/>
                  <a:pt x="464758" y="1557107"/>
                </a:cubicBezTo>
                <a:cubicBezTo>
                  <a:pt x="478197" y="1561751"/>
                  <a:pt x="491637" y="1566359"/>
                  <a:pt x="505076" y="1571003"/>
                </a:cubicBezTo>
                <a:cubicBezTo>
                  <a:pt x="508946" y="1572094"/>
                  <a:pt x="512780" y="1573220"/>
                  <a:pt x="516650" y="1574310"/>
                </a:cubicBezTo>
                <a:cubicBezTo>
                  <a:pt x="530089" y="1577758"/>
                  <a:pt x="543528" y="1581206"/>
                  <a:pt x="557003" y="1584653"/>
                </a:cubicBezTo>
                <a:cubicBezTo>
                  <a:pt x="557003" y="1584653"/>
                  <a:pt x="557003" y="1584653"/>
                  <a:pt x="557003" y="1584653"/>
                </a:cubicBezTo>
                <a:cubicBezTo>
                  <a:pt x="566361" y="1586412"/>
                  <a:pt x="575719" y="1588136"/>
                  <a:pt x="585077" y="1589895"/>
                </a:cubicBezTo>
                <a:cubicBezTo>
                  <a:pt x="609176" y="1593343"/>
                  <a:pt x="633275" y="1596791"/>
                  <a:pt x="657374" y="1600203"/>
                </a:cubicBezTo>
                <a:lnTo>
                  <a:pt x="657374" y="1600203"/>
                </a:lnTo>
                <a:cubicBezTo>
                  <a:pt x="659344" y="1600344"/>
                  <a:pt x="661314" y="1600450"/>
                  <a:pt x="663249" y="1600590"/>
                </a:cubicBezTo>
                <a:cubicBezTo>
                  <a:pt x="673874" y="1601716"/>
                  <a:pt x="684604" y="1601962"/>
                  <a:pt x="694912" y="1605234"/>
                </a:cubicBezTo>
                <a:cubicBezTo>
                  <a:pt x="694912" y="1605199"/>
                  <a:pt x="694947" y="1605164"/>
                  <a:pt x="694947" y="1605129"/>
                </a:cubicBezTo>
                <a:cubicBezTo>
                  <a:pt x="698711" y="1605410"/>
                  <a:pt x="702476" y="1605656"/>
                  <a:pt x="706240" y="1605938"/>
                </a:cubicBezTo>
                <a:cubicBezTo>
                  <a:pt x="717041" y="1606571"/>
                  <a:pt x="727947" y="1605199"/>
                  <a:pt x="738606" y="1608013"/>
                </a:cubicBezTo>
                <a:cubicBezTo>
                  <a:pt x="744130" y="1608260"/>
                  <a:pt x="749653" y="1608541"/>
                  <a:pt x="755177" y="1608787"/>
                </a:cubicBezTo>
                <a:cubicBezTo>
                  <a:pt x="764570" y="1609139"/>
                  <a:pt x="773928" y="1609526"/>
                  <a:pt x="783321" y="1609878"/>
                </a:cubicBezTo>
                <a:cubicBezTo>
                  <a:pt x="785608" y="1609597"/>
                  <a:pt x="787965" y="1609597"/>
                  <a:pt x="790182" y="1608999"/>
                </a:cubicBezTo>
                <a:cubicBezTo>
                  <a:pt x="799082" y="1606641"/>
                  <a:pt x="796479" y="1612094"/>
                  <a:pt x="795424" y="1616527"/>
                </a:cubicBezTo>
                <a:cubicBezTo>
                  <a:pt x="809742" y="1613818"/>
                  <a:pt x="824166" y="1614627"/>
                  <a:pt x="838591" y="1614874"/>
                </a:cubicBezTo>
                <a:cubicBezTo>
                  <a:pt x="845029" y="1614487"/>
                  <a:pt x="851467" y="1614100"/>
                  <a:pt x="857940" y="1613713"/>
                </a:cubicBezTo>
                <a:lnTo>
                  <a:pt x="857940" y="1613713"/>
                </a:lnTo>
                <a:cubicBezTo>
                  <a:pt x="865609" y="1610195"/>
                  <a:pt x="873912" y="1610898"/>
                  <a:pt x="881969" y="1610160"/>
                </a:cubicBezTo>
                <a:cubicBezTo>
                  <a:pt x="887070" y="1607873"/>
                  <a:pt x="892488" y="1607732"/>
                  <a:pt x="897941" y="1607838"/>
                </a:cubicBezTo>
                <a:lnTo>
                  <a:pt x="897941" y="1607838"/>
                </a:lnTo>
                <a:cubicBezTo>
                  <a:pt x="903394" y="1604777"/>
                  <a:pt x="909375" y="1605164"/>
                  <a:pt x="915285" y="1605129"/>
                </a:cubicBezTo>
                <a:cubicBezTo>
                  <a:pt x="953034" y="1594961"/>
                  <a:pt x="990924" y="1585216"/>
                  <a:pt x="1027301" y="1570651"/>
                </a:cubicBezTo>
                <a:cubicBezTo>
                  <a:pt x="1027301" y="1570651"/>
                  <a:pt x="1027301" y="1570651"/>
                  <a:pt x="1027301" y="1570651"/>
                </a:cubicBezTo>
                <a:cubicBezTo>
                  <a:pt x="1033387" y="1565796"/>
                  <a:pt x="1040705" y="1563791"/>
                  <a:pt x="1048022" y="1561891"/>
                </a:cubicBezTo>
                <a:cubicBezTo>
                  <a:pt x="1079931" y="1545180"/>
                  <a:pt x="1111981" y="1528751"/>
                  <a:pt x="1142729" y="1509964"/>
                </a:cubicBezTo>
                <a:cubicBezTo>
                  <a:pt x="1147127" y="1506411"/>
                  <a:pt x="1151243" y="1502400"/>
                  <a:pt x="1157013" y="1501064"/>
                </a:cubicBezTo>
                <a:cubicBezTo>
                  <a:pt x="1202748" y="1468803"/>
                  <a:pt x="1247146" y="1434888"/>
                  <a:pt x="1286267" y="1394677"/>
                </a:cubicBezTo>
                <a:cubicBezTo>
                  <a:pt x="1359725" y="1319213"/>
                  <a:pt x="1419603" y="1234885"/>
                  <a:pt x="1453623" y="1134092"/>
                </a:cubicBezTo>
                <a:cubicBezTo>
                  <a:pt x="1456473" y="1125683"/>
                  <a:pt x="1466253" y="1114496"/>
                  <a:pt x="1445461" y="1112631"/>
                </a:cubicBezTo>
                <a:cubicBezTo>
                  <a:pt x="1436631" y="1111857"/>
                  <a:pt x="1442858" y="1101303"/>
                  <a:pt x="1440536" y="1091663"/>
                </a:cubicBezTo>
                <a:cubicBezTo>
                  <a:pt x="1440254" y="1091628"/>
                  <a:pt x="1440008" y="1091699"/>
                  <a:pt x="1439762" y="1091734"/>
                </a:cubicBezTo>
                <a:cubicBezTo>
                  <a:pt x="1436244" y="1104997"/>
                  <a:pt x="1433253" y="1115551"/>
                  <a:pt x="1430755" y="1126211"/>
                </a:cubicBezTo>
                <a:cubicBezTo>
                  <a:pt x="1427589" y="1139791"/>
                  <a:pt x="1423579" y="1152984"/>
                  <a:pt x="1416120" y="1164875"/>
                </a:cubicBezTo>
                <a:cubicBezTo>
                  <a:pt x="1413939" y="1168323"/>
                  <a:pt x="1411758" y="1173459"/>
                  <a:pt x="1406481" y="1171313"/>
                </a:cubicBezTo>
                <a:cubicBezTo>
                  <a:pt x="1402153" y="1169554"/>
                  <a:pt x="1403490" y="1164558"/>
                  <a:pt x="1403983" y="1161075"/>
                </a:cubicBezTo>
                <a:cubicBezTo>
                  <a:pt x="1407360" y="1136484"/>
                  <a:pt x="1409893" y="1111681"/>
                  <a:pt x="1415170" y="1087477"/>
                </a:cubicBezTo>
                <a:cubicBezTo>
                  <a:pt x="1418583" y="1071962"/>
                  <a:pt x="1409928" y="1057960"/>
                  <a:pt x="1413200" y="1042832"/>
                </a:cubicBezTo>
                <a:cubicBezTo>
                  <a:pt x="1414220" y="1038118"/>
                  <a:pt x="1407325" y="1036816"/>
                  <a:pt x="1403807" y="1035515"/>
                </a:cubicBezTo>
                <a:cubicBezTo>
                  <a:pt x="1399128" y="1033791"/>
                  <a:pt x="1399655" y="1039174"/>
                  <a:pt x="1398846" y="1041918"/>
                </a:cubicBezTo>
                <a:cubicBezTo>
                  <a:pt x="1395574" y="1052824"/>
                  <a:pt x="1392549" y="1063800"/>
                  <a:pt x="1388855" y="1076747"/>
                </a:cubicBezTo>
                <a:cubicBezTo>
                  <a:pt x="1383191" y="1067705"/>
                  <a:pt x="1384035" y="1059719"/>
                  <a:pt x="1383894" y="1051944"/>
                </a:cubicBezTo>
                <a:cubicBezTo>
                  <a:pt x="1383894" y="1051944"/>
                  <a:pt x="1383894" y="1051944"/>
                  <a:pt x="1383894" y="1051944"/>
                </a:cubicBezTo>
                <a:cubicBezTo>
                  <a:pt x="1379391" y="1036676"/>
                  <a:pt x="1383050" y="1021055"/>
                  <a:pt x="1381959" y="1005646"/>
                </a:cubicBezTo>
                <a:cubicBezTo>
                  <a:pt x="1376260" y="1014477"/>
                  <a:pt x="1370948" y="1023588"/>
                  <a:pt x="1364721" y="1031997"/>
                </a:cubicBezTo>
                <a:cubicBezTo>
                  <a:pt x="1361273" y="1036641"/>
                  <a:pt x="1357157" y="1044134"/>
                  <a:pt x="1349980" y="1039525"/>
                </a:cubicBezTo>
                <a:cubicBezTo>
                  <a:pt x="1343296" y="1035233"/>
                  <a:pt x="1340376" y="1027951"/>
                  <a:pt x="1344316" y="1019543"/>
                </a:cubicBezTo>
                <a:cubicBezTo>
                  <a:pt x="1356242" y="993931"/>
                  <a:pt x="1365530" y="967334"/>
                  <a:pt x="1373762" y="940315"/>
                </a:cubicBezTo>
                <a:cubicBezTo>
                  <a:pt x="1386181" y="899505"/>
                  <a:pt x="1393077" y="857710"/>
                  <a:pt x="1396278" y="815247"/>
                </a:cubicBezTo>
                <a:cubicBezTo>
                  <a:pt x="1398037" y="792028"/>
                  <a:pt x="1398987" y="768808"/>
                  <a:pt x="1399093" y="745378"/>
                </a:cubicBezTo>
                <a:cubicBezTo>
                  <a:pt x="1409576" y="771728"/>
                  <a:pt x="1415241" y="799099"/>
                  <a:pt x="1417844" y="826962"/>
                </a:cubicBezTo>
                <a:cubicBezTo>
                  <a:pt x="1418724" y="836320"/>
                  <a:pt x="1421573" y="843357"/>
                  <a:pt x="1427835" y="849619"/>
                </a:cubicBezTo>
                <a:cubicBezTo>
                  <a:pt x="1427835" y="849619"/>
                  <a:pt x="1427835" y="849619"/>
                  <a:pt x="1427835" y="849619"/>
                </a:cubicBezTo>
                <a:cubicBezTo>
                  <a:pt x="1428363" y="849056"/>
                  <a:pt x="1429032" y="848775"/>
                  <a:pt x="1429805" y="848845"/>
                </a:cubicBezTo>
                <a:cubicBezTo>
                  <a:pt x="1425936" y="802582"/>
                  <a:pt x="1422382" y="755827"/>
                  <a:pt x="1405847" y="712308"/>
                </a:cubicBezTo>
                <a:cubicBezTo>
                  <a:pt x="1384281" y="655491"/>
                  <a:pt x="1378406" y="594170"/>
                  <a:pt x="1351915" y="538444"/>
                </a:cubicBezTo>
                <a:cubicBezTo>
                  <a:pt x="1357825" y="538831"/>
                  <a:pt x="1358318" y="542877"/>
                  <a:pt x="1359936" y="545550"/>
                </a:cubicBezTo>
                <a:cubicBezTo>
                  <a:pt x="1386181" y="588541"/>
                  <a:pt x="1406551" y="634488"/>
                  <a:pt x="1423262" y="681736"/>
                </a:cubicBezTo>
                <a:cubicBezTo>
                  <a:pt x="1432831" y="708825"/>
                  <a:pt x="1448733" y="730180"/>
                  <a:pt x="1469525" y="751570"/>
                </a:cubicBezTo>
                <a:cubicBezTo>
                  <a:pt x="1469560" y="751535"/>
                  <a:pt x="1469595" y="751535"/>
                  <a:pt x="1469630" y="751499"/>
                </a:cubicBezTo>
                <a:cubicBezTo>
                  <a:pt x="1466323" y="723847"/>
                  <a:pt x="1457387" y="699713"/>
                  <a:pt x="1448275" y="675755"/>
                </a:cubicBezTo>
                <a:cubicBezTo>
                  <a:pt x="1439023" y="651375"/>
                  <a:pt x="1436912" y="624778"/>
                  <a:pt x="1424001" y="601594"/>
                </a:cubicBezTo>
                <a:cubicBezTo>
                  <a:pt x="1411300" y="578761"/>
                  <a:pt x="1399128" y="555577"/>
                  <a:pt x="1386287" y="531795"/>
                </a:cubicBezTo>
                <a:cubicBezTo>
                  <a:pt x="1392971" y="531900"/>
                  <a:pt x="1394202" y="537037"/>
                  <a:pt x="1396524" y="540344"/>
                </a:cubicBezTo>
                <a:cubicBezTo>
                  <a:pt x="1441063" y="602649"/>
                  <a:pt x="1465233" y="673116"/>
                  <a:pt x="1479586" y="747524"/>
                </a:cubicBezTo>
                <a:cubicBezTo>
                  <a:pt x="1481838" y="759169"/>
                  <a:pt x="1480501" y="773241"/>
                  <a:pt x="1496262" y="777533"/>
                </a:cubicBezTo>
                <a:cubicBezTo>
                  <a:pt x="1496016" y="776689"/>
                  <a:pt x="1496086" y="775880"/>
                  <a:pt x="1496544" y="775106"/>
                </a:cubicBezTo>
                <a:cubicBezTo>
                  <a:pt x="1489859" y="729652"/>
                  <a:pt x="1481345" y="684620"/>
                  <a:pt x="1466534" y="640961"/>
                </a:cubicBezTo>
                <a:cubicBezTo>
                  <a:pt x="1419427" y="502313"/>
                  <a:pt x="1335978" y="391001"/>
                  <a:pt x="1215906" y="307165"/>
                </a:cubicBezTo>
                <a:cubicBezTo>
                  <a:pt x="1213795" y="305687"/>
                  <a:pt x="1211825" y="304069"/>
                  <a:pt x="1210382" y="301712"/>
                </a:cubicBezTo>
                <a:cubicBezTo>
                  <a:pt x="1234974" y="312512"/>
                  <a:pt x="1256364" y="328273"/>
                  <a:pt x="1276769" y="345195"/>
                </a:cubicBezTo>
                <a:cubicBezTo>
                  <a:pt x="1388855" y="438038"/>
                  <a:pt x="1455980" y="558673"/>
                  <a:pt x="1493096" y="697567"/>
                </a:cubicBezTo>
                <a:cubicBezTo>
                  <a:pt x="1501117" y="727576"/>
                  <a:pt x="1508189" y="757867"/>
                  <a:pt x="1511038" y="788932"/>
                </a:cubicBezTo>
                <a:cubicBezTo>
                  <a:pt x="1515858" y="793224"/>
                  <a:pt x="1522015" y="792555"/>
                  <a:pt x="1527749" y="793365"/>
                </a:cubicBezTo>
                <a:cubicBezTo>
                  <a:pt x="1538022" y="790796"/>
                  <a:pt x="1540414" y="784394"/>
                  <a:pt x="1539429" y="774261"/>
                </a:cubicBezTo>
                <a:close/>
                <a:moveTo>
                  <a:pt x="721544" y="1373885"/>
                </a:moveTo>
                <a:cubicBezTo>
                  <a:pt x="708914" y="1381343"/>
                  <a:pt x="601542" y="1363190"/>
                  <a:pt x="561893" y="1346690"/>
                </a:cubicBezTo>
                <a:cubicBezTo>
                  <a:pt x="511338" y="1325652"/>
                  <a:pt x="466517" y="1295607"/>
                  <a:pt x="425919" y="1258843"/>
                </a:cubicBezTo>
                <a:cubicBezTo>
                  <a:pt x="514715" y="1322063"/>
                  <a:pt x="612694" y="1361395"/>
                  <a:pt x="721544" y="1373885"/>
                </a:cubicBezTo>
                <a:close/>
                <a:moveTo>
                  <a:pt x="828212" y="33387"/>
                </a:moveTo>
                <a:cubicBezTo>
                  <a:pt x="779451" y="33281"/>
                  <a:pt x="731289" y="39227"/>
                  <a:pt x="683021" y="44680"/>
                </a:cubicBezTo>
                <a:cubicBezTo>
                  <a:pt x="775511" y="13791"/>
                  <a:pt x="876551" y="16289"/>
                  <a:pt x="973439" y="44363"/>
                </a:cubicBezTo>
                <a:cubicBezTo>
                  <a:pt x="925171" y="38699"/>
                  <a:pt x="876938" y="33492"/>
                  <a:pt x="828212" y="33387"/>
                </a:cubicBezTo>
                <a:close/>
                <a:moveTo>
                  <a:pt x="941143" y="21179"/>
                </a:moveTo>
                <a:cubicBezTo>
                  <a:pt x="891995" y="15621"/>
                  <a:pt x="842847" y="14917"/>
                  <a:pt x="793664" y="16359"/>
                </a:cubicBezTo>
                <a:cubicBezTo>
                  <a:pt x="744974" y="17802"/>
                  <a:pt x="696882" y="24803"/>
                  <a:pt x="648966" y="33070"/>
                </a:cubicBezTo>
                <a:cubicBezTo>
                  <a:pt x="745080" y="-2533"/>
                  <a:pt x="842847" y="-316"/>
                  <a:pt x="941143" y="21179"/>
                </a:cubicBezTo>
                <a:close/>
                <a:moveTo>
                  <a:pt x="218281" y="398072"/>
                </a:moveTo>
                <a:cubicBezTo>
                  <a:pt x="228413" y="380235"/>
                  <a:pt x="240586" y="363524"/>
                  <a:pt x="251949" y="346391"/>
                </a:cubicBezTo>
                <a:cubicBezTo>
                  <a:pt x="257824" y="337526"/>
                  <a:pt x="265212" y="330173"/>
                  <a:pt x="274183" y="324263"/>
                </a:cubicBezTo>
                <a:cubicBezTo>
                  <a:pt x="288959" y="314553"/>
                  <a:pt x="299901" y="301747"/>
                  <a:pt x="305459" y="284543"/>
                </a:cubicBezTo>
                <a:cubicBezTo>
                  <a:pt x="306374" y="281658"/>
                  <a:pt x="309751" y="279512"/>
                  <a:pt x="312144" y="277191"/>
                </a:cubicBezTo>
                <a:cubicBezTo>
                  <a:pt x="385742" y="205034"/>
                  <a:pt x="473342" y="156766"/>
                  <a:pt x="571005" y="125737"/>
                </a:cubicBezTo>
                <a:cubicBezTo>
                  <a:pt x="612413" y="112579"/>
                  <a:pt x="653046" y="96114"/>
                  <a:pt x="697480" y="95939"/>
                </a:cubicBezTo>
                <a:cubicBezTo>
                  <a:pt x="729072" y="95798"/>
                  <a:pt x="760559" y="97698"/>
                  <a:pt x="791941" y="101251"/>
                </a:cubicBezTo>
                <a:cubicBezTo>
                  <a:pt x="798097" y="101954"/>
                  <a:pt x="804324" y="102201"/>
                  <a:pt x="810516" y="102623"/>
                </a:cubicBezTo>
                <a:cubicBezTo>
                  <a:pt x="813507" y="102834"/>
                  <a:pt x="817869" y="99984"/>
                  <a:pt x="818643" y="105191"/>
                </a:cubicBezTo>
                <a:cubicBezTo>
                  <a:pt x="819452" y="110679"/>
                  <a:pt x="814808" y="110750"/>
                  <a:pt x="811009" y="111242"/>
                </a:cubicBezTo>
                <a:cubicBezTo>
                  <a:pt x="788704" y="114057"/>
                  <a:pt x="766470" y="117258"/>
                  <a:pt x="744095" y="119615"/>
                </a:cubicBezTo>
                <a:cubicBezTo>
                  <a:pt x="688896" y="125420"/>
                  <a:pt x="633978" y="132456"/>
                  <a:pt x="580081" y="146705"/>
                </a:cubicBezTo>
                <a:cubicBezTo>
                  <a:pt x="525656" y="161094"/>
                  <a:pt x="477388" y="188077"/>
                  <a:pt x="429859" y="216820"/>
                </a:cubicBezTo>
                <a:cubicBezTo>
                  <a:pt x="349295" y="265510"/>
                  <a:pt x="281607" y="328097"/>
                  <a:pt x="229257" y="406691"/>
                </a:cubicBezTo>
                <a:cubicBezTo>
                  <a:pt x="209662" y="436138"/>
                  <a:pt x="195765" y="469032"/>
                  <a:pt x="174692" y="497634"/>
                </a:cubicBezTo>
                <a:cubicBezTo>
                  <a:pt x="173285" y="499534"/>
                  <a:pt x="172053" y="501539"/>
                  <a:pt x="170752" y="503509"/>
                </a:cubicBezTo>
                <a:cubicBezTo>
                  <a:pt x="181974" y="466077"/>
                  <a:pt x="199248" y="431599"/>
                  <a:pt x="218281" y="398072"/>
                </a:cubicBezTo>
                <a:close/>
                <a:moveTo>
                  <a:pt x="763339" y="1415328"/>
                </a:moveTo>
                <a:cubicBezTo>
                  <a:pt x="724464" y="1430878"/>
                  <a:pt x="685272" y="1422716"/>
                  <a:pt x="645870" y="1417755"/>
                </a:cubicBezTo>
                <a:cubicBezTo>
                  <a:pt x="603019" y="1412373"/>
                  <a:pt x="563546" y="1397597"/>
                  <a:pt x="525269" y="1378564"/>
                </a:cubicBezTo>
                <a:cubicBezTo>
                  <a:pt x="517143" y="1374518"/>
                  <a:pt x="508734" y="1370578"/>
                  <a:pt x="499236" y="1373216"/>
                </a:cubicBezTo>
                <a:cubicBezTo>
                  <a:pt x="496105" y="1374060"/>
                  <a:pt x="493712" y="1373357"/>
                  <a:pt x="491250" y="1371598"/>
                </a:cubicBezTo>
                <a:cubicBezTo>
                  <a:pt x="464618" y="1352741"/>
                  <a:pt x="434081" y="1340709"/>
                  <a:pt x="406639" y="1323330"/>
                </a:cubicBezTo>
                <a:cubicBezTo>
                  <a:pt x="393834" y="1315203"/>
                  <a:pt x="379972" y="1309293"/>
                  <a:pt x="367166" y="1301834"/>
                </a:cubicBezTo>
                <a:cubicBezTo>
                  <a:pt x="334730" y="1282942"/>
                  <a:pt x="310736" y="1253636"/>
                  <a:pt x="283471" y="1228271"/>
                </a:cubicBezTo>
                <a:cubicBezTo>
                  <a:pt x="249029" y="1196221"/>
                  <a:pt x="224543" y="1158261"/>
                  <a:pt x="203786" y="1117099"/>
                </a:cubicBezTo>
                <a:cubicBezTo>
                  <a:pt x="183733" y="1077345"/>
                  <a:pt x="168570" y="1035585"/>
                  <a:pt x="154146" y="993544"/>
                </a:cubicBezTo>
                <a:cubicBezTo>
                  <a:pt x="149537" y="980984"/>
                  <a:pt x="144929" y="968390"/>
                  <a:pt x="140355" y="955830"/>
                </a:cubicBezTo>
                <a:cubicBezTo>
                  <a:pt x="150628" y="965470"/>
                  <a:pt x="152000" y="978838"/>
                  <a:pt x="157348" y="990483"/>
                </a:cubicBezTo>
                <a:cubicBezTo>
                  <a:pt x="173953" y="1016341"/>
                  <a:pt x="184507" y="1045190"/>
                  <a:pt x="197137" y="1072947"/>
                </a:cubicBezTo>
                <a:cubicBezTo>
                  <a:pt x="261307" y="1214199"/>
                  <a:pt x="373781" y="1304262"/>
                  <a:pt x="510810" y="1367095"/>
                </a:cubicBezTo>
                <a:cubicBezTo>
                  <a:pt x="585992" y="1401572"/>
                  <a:pt x="665465" y="1419162"/>
                  <a:pt x="749055" y="1412548"/>
                </a:cubicBezTo>
                <a:cubicBezTo>
                  <a:pt x="749055" y="1412548"/>
                  <a:pt x="749055" y="1412548"/>
                  <a:pt x="749055" y="1412548"/>
                </a:cubicBezTo>
                <a:cubicBezTo>
                  <a:pt x="749477" y="1412478"/>
                  <a:pt x="749935" y="1412443"/>
                  <a:pt x="750357" y="1412373"/>
                </a:cubicBezTo>
                <a:cubicBezTo>
                  <a:pt x="753101" y="1411880"/>
                  <a:pt x="755951" y="1410754"/>
                  <a:pt x="758519" y="1411212"/>
                </a:cubicBezTo>
                <a:cubicBezTo>
                  <a:pt x="782125" y="1407764"/>
                  <a:pt x="805732" y="1403964"/>
                  <a:pt x="830042" y="1406884"/>
                </a:cubicBezTo>
                <a:cubicBezTo>
                  <a:pt x="807772" y="1409699"/>
                  <a:pt x="785573" y="1412513"/>
                  <a:pt x="763339" y="1415328"/>
                </a:cubicBezTo>
                <a:close/>
                <a:moveTo>
                  <a:pt x="1292881" y="1199352"/>
                </a:moveTo>
                <a:cubicBezTo>
                  <a:pt x="1294676" y="1188833"/>
                  <a:pt x="1297842" y="1182536"/>
                  <a:pt x="1302486" y="1177259"/>
                </a:cubicBezTo>
                <a:cubicBezTo>
                  <a:pt x="1301888" y="1184717"/>
                  <a:pt x="1301466" y="1191823"/>
                  <a:pt x="1292881" y="1199352"/>
                </a:cubicBezTo>
                <a:close/>
                <a:moveTo>
                  <a:pt x="1297314" y="1161568"/>
                </a:moveTo>
                <a:cubicBezTo>
                  <a:pt x="1269521" y="1222360"/>
                  <a:pt x="1233707" y="1277278"/>
                  <a:pt x="1180654" y="1319389"/>
                </a:cubicBezTo>
                <a:cubicBezTo>
                  <a:pt x="1225827" y="1271332"/>
                  <a:pt x="1262028" y="1216767"/>
                  <a:pt x="1297314" y="1161568"/>
                </a:cubicBezTo>
                <a:close/>
              </a:path>
            </a:pathLst>
          </a:custGeom>
          <a:solidFill>
            <a:srgbClr val="0070C0"/>
          </a:solidFill>
          <a:ln w="3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1" name="Graphic 5">
            <a:extLst>
              <a:ext uri="{FF2B5EF4-FFF2-40B4-BE49-F238E27FC236}">
                <a16:creationId xmlns:a16="http://schemas.microsoft.com/office/drawing/2014/main" id="{DF329953-72C5-321B-714E-2C2990E05CEE}"/>
              </a:ext>
            </a:extLst>
          </p:cNvPr>
          <p:cNvSpPr/>
          <p:nvPr/>
        </p:nvSpPr>
        <p:spPr>
          <a:xfrm>
            <a:off x="1442054" y="1916444"/>
            <a:ext cx="560473" cy="1011537"/>
          </a:xfrm>
          <a:custGeom>
            <a:avLst/>
            <a:gdLst>
              <a:gd name="connsiteX0" fmla="*/ 369264 w 560473"/>
              <a:gd name="connsiteY0" fmla="*/ 798832 h 1011537"/>
              <a:gd name="connsiteX1" fmla="*/ 369439 w 560473"/>
              <a:gd name="connsiteY1" fmla="*/ 999961 h 1011537"/>
              <a:gd name="connsiteX2" fmla="*/ 358217 w 560473"/>
              <a:gd name="connsiteY2" fmla="*/ 1011430 h 1011537"/>
              <a:gd name="connsiteX3" fmla="*/ 177176 w 560473"/>
              <a:gd name="connsiteY3" fmla="*/ 1011536 h 1011537"/>
              <a:gd name="connsiteX4" fmla="*/ 165918 w 560473"/>
              <a:gd name="connsiteY4" fmla="*/ 997252 h 1011537"/>
              <a:gd name="connsiteX5" fmla="*/ 166305 w 560473"/>
              <a:gd name="connsiteY5" fmla="*/ 603578 h 1011537"/>
              <a:gd name="connsiteX6" fmla="*/ 148468 w 560473"/>
              <a:gd name="connsiteY6" fmla="*/ 585354 h 1011537"/>
              <a:gd name="connsiteX7" fmla="*/ 14851 w 560473"/>
              <a:gd name="connsiteY7" fmla="*/ 585952 h 1011537"/>
              <a:gd name="connsiteX8" fmla="*/ 5 w 560473"/>
              <a:gd name="connsiteY8" fmla="*/ 572162 h 1011537"/>
              <a:gd name="connsiteX9" fmla="*/ 40 w 560473"/>
              <a:gd name="connsiteY9" fmla="*/ 406952 h 1011537"/>
              <a:gd name="connsiteX10" fmla="*/ 13901 w 560473"/>
              <a:gd name="connsiteY10" fmla="*/ 393689 h 1011537"/>
              <a:gd name="connsiteX11" fmla="*/ 153253 w 560473"/>
              <a:gd name="connsiteY11" fmla="*/ 394146 h 1011537"/>
              <a:gd name="connsiteX12" fmla="*/ 166340 w 560473"/>
              <a:gd name="connsiteY12" fmla="*/ 381446 h 1011537"/>
              <a:gd name="connsiteX13" fmla="*/ 167079 w 560473"/>
              <a:gd name="connsiteY13" fmla="*/ 214794 h 1011537"/>
              <a:gd name="connsiteX14" fmla="*/ 278884 w 560473"/>
              <a:gd name="connsiteY14" fmla="*/ 33120 h 1011537"/>
              <a:gd name="connsiteX15" fmla="*/ 447541 w 560473"/>
              <a:gd name="connsiteY15" fmla="*/ 859 h 1011537"/>
              <a:gd name="connsiteX16" fmla="*/ 547947 w 560473"/>
              <a:gd name="connsiteY16" fmla="*/ 6031 h 1011537"/>
              <a:gd name="connsiteX17" fmla="*/ 560472 w 560473"/>
              <a:gd name="connsiteY17" fmla="*/ 17922 h 1011537"/>
              <a:gd name="connsiteX18" fmla="*/ 560437 w 560473"/>
              <a:gd name="connsiteY18" fmla="*/ 167335 h 1011537"/>
              <a:gd name="connsiteX19" fmla="*/ 549249 w 560473"/>
              <a:gd name="connsiteY19" fmla="*/ 178558 h 1011537"/>
              <a:gd name="connsiteX20" fmla="*/ 460206 w 560473"/>
              <a:gd name="connsiteY20" fmla="*/ 177960 h 1011537"/>
              <a:gd name="connsiteX21" fmla="*/ 365605 w 560473"/>
              <a:gd name="connsiteY21" fmla="*/ 256730 h 1011537"/>
              <a:gd name="connsiteX22" fmla="*/ 364233 w 560473"/>
              <a:gd name="connsiteY22" fmla="*/ 387251 h 1011537"/>
              <a:gd name="connsiteX23" fmla="*/ 376722 w 560473"/>
              <a:gd name="connsiteY23" fmla="*/ 393830 h 1011537"/>
              <a:gd name="connsiteX24" fmla="*/ 537639 w 560473"/>
              <a:gd name="connsiteY24" fmla="*/ 393618 h 1011537"/>
              <a:gd name="connsiteX25" fmla="*/ 551747 w 560473"/>
              <a:gd name="connsiteY25" fmla="*/ 409696 h 1011537"/>
              <a:gd name="connsiteX26" fmla="*/ 530744 w 560473"/>
              <a:gd name="connsiteY26" fmla="*/ 573393 h 1011537"/>
              <a:gd name="connsiteX27" fmla="*/ 515194 w 560473"/>
              <a:gd name="connsiteY27" fmla="*/ 586058 h 1011537"/>
              <a:gd name="connsiteX28" fmla="*/ 377285 w 560473"/>
              <a:gd name="connsiteY28" fmla="*/ 585565 h 1011537"/>
              <a:gd name="connsiteX29" fmla="*/ 363986 w 560473"/>
              <a:gd name="connsiteY29" fmla="*/ 599216 h 1011537"/>
              <a:gd name="connsiteX30" fmla="*/ 364233 w 560473"/>
              <a:gd name="connsiteY30" fmla="*/ 798902 h 1011537"/>
              <a:gd name="connsiteX31" fmla="*/ 369264 w 560473"/>
              <a:gd name="connsiteY31" fmla="*/ 798832 h 101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60473" h="1011537">
                <a:moveTo>
                  <a:pt x="369264" y="798832"/>
                </a:moveTo>
                <a:cubicBezTo>
                  <a:pt x="369264" y="865887"/>
                  <a:pt x="369123" y="932906"/>
                  <a:pt x="369439" y="999961"/>
                </a:cubicBezTo>
                <a:cubicBezTo>
                  <a:pt x="369475" y="1008651"/>
                  <a:pt x="367223" y="1011465"/>
                  <a:pt x="358217" y="1011430"/>
                </a:cubicBezTo>
                <a:cubicBezTo>
                  <a:pt x="297882" y="1011043"/>
                  <a:pt x="237511" y="1010867"/>
                  <a:pt x="177176" y="1011536"/>
                </a:cubicBezTo>
                <a:cubicBezTo>
                  <a:pt x="164933" y="1011676"/>
                  <a:pt x="165918" y="1005238"/>
                  <a:pt x="165918" y="997252"/>
                </a:cubicBezTo>
                <a:cubicBezTo>
                  <a:pt x="165988" y="866028"/>
                  <a:pt x="165707" y="734803"/>
                  <a:pt x="166305" y="603578"/>
                </a:cubicBezTo>
                <a:cubicBezTo>
                  <a:pt x="166375" y="589330"/>
                  <a:pt x="163350" y="585003"/>
                  <a:pt x="148468" y="585354"/>
                </a:cubicBezTo>
                <a:cubicBezTo>
                  <a:pt x="103964" y="586445"/>
                  <a:pt x="59390" y="585460"/>
                  <a:pt x="14851" y="585952"/>
                </a:cubicBezTo>
                <a:cubicBezTo>
                  <a:pt x="4367" y="586058"/>
                  <a:pt x="-171" y="584440"/>
                  <a:pt x="5" y="572162"/>
                </a:cubicBezTo>
                <a:cubicBezTo>
                  <a:pt x="744" y="517103"/>
                  <a:pt x="673" y="462010"/>
                  <a:pt x="40" y="406952"/>
                </a:cubicBezTo>
                <a:cubicBezTo>
                  <a:pt x="-101" y="395694"/>
                  <a:pt x="3558" y="393548"/>
                  <a:pt x="13901" y="393689"/>
                </a:cubicBezTo>
                <a:cubicBezTo>
                  <a:pt x="60340" y="394217"/>
                  <a:pt x="106814" y="393654"/>
                  <a:pt x="153253" y="394146"/>
                </a:cubicBezTo>
                <a:cubicBezTo>
                  <a:pt x="163139" y="394252"/>
                  <a:pt x="166340" y="391543"/>
                  <a:pt x="166340" y="381446"/>
                </a:cubicBezTo>
                <a:cubicBezTo>
                  <a:pt x="166270" y="325895"/>
                  <a:pt x="167818" y="270345"/>
                  <a:pt x="167079" y="214794"/>
                </a:cubicBezTo>
                <a:cubicBezTo>
                  <a:pt x="165918" y="130149"/>
                  <a:pt x="203949" y="69849"/>
                  <a:pt x="278884" y="33120"/>
                </a:cubicBezTo>
                <a:cubicBezTo>
                  <a:pt x="331796" y="7191"/>
                  <a:pt x="388402" y="-3222"/>
                  <a:pt x="447541" y="859"/>
                </a:cubicBezTo>
                <a:cubicBezTo>
                  <a:pt x="480963" y="3146"/>
                  <a:pt x="514455" y="4729"/>
                  <a:pt x="547947" y="6031"/>
                </a:cubicBezTo>
                <a:cubicBezTo>
                  <a:pt x="556531" y="6382"/>
                  <a:pt x="560577" y="7754"/>
                  <a:pt x="560472" y="17922"/>
                </a:cubicBezTo>
                <a:cubicBezTo>
                  <a:pt x="559909" y="67738"/>
                  <a:pt x="559979" y="117519"/>
                  <a:pt x="560437" y="167335"/>
                </a:cubicBezTo>
                <a:cubicBezTo>
                  <a:pt x="560507" y="176201"/>
                  <a:pt x="558150" y="178734"/>
                  <a:pt x="549249" y="178558"/>
                </a:cubicBezTo>
                <a:cubicBezTo>
                  <a:pt x="519556" y="177995"/>
                  <a:pt x="489758" y="180035"/>
                  <a:pt x="460206" y="177960"/>
                </a:cubicBezTo>
                <a:cubicBezTo>
                  <a:pt x="414049" y="174653"/>
                  <a:pt x="374435" y="196711"/>
                  <a:pt x="365605" y="256730"/>
                </a:cubicBezTo>
                <a:cubicBezTo>
                  <a:pt x="359237" y="300002"/>
                  <a:pt x="365851" y="343732"/>
                  <a:pt x="364233" y="387251"/>
                </a:cubicBezTo>
                <a:cubicBezTo>
                  <a:pt x="363846" y="397207"/>
                  <a:pt x="371902" y="393830"/>
                  <a:pt x="376722" y="393830"/>
                </a:cubicBezTo>
                <a:cubicBezTo>
                  <a:pt x="430373" y="394041"/>
                  <a:pt x="484024" y="394463"/>
                  <a:pt x="537639" y="393618"/>
                </a:cubicBezTo>
                <a:cubicBezTo>
                  <a:pt x="551043" y="393407"/>
                  <a:pt x="553506" y="397172"/>
                  <a:pt x="551747" y="409696"/>
                </a:cubicBezTo>
                <a:cubicBezTo>
                  <a:pt x="544183" y="464191"/>
                  <a:pt x="537182" y="518757"/>
                  <a:pt x="530744" y="573393"/>
                </a:cubicBezTo>
                <a:cubicBezTo>
                  <a:pt x="529477" y="584158"/>
                  <a:pt x="525045" y="586164"/>
                  <a:pt x="515194" y="586058"/>
                </a:cubicBezTo>
                <a:cubicBezTo>
                  <a:pt x="469213" y="585565"/>
                  <a:pt x="423231" y="586199"/>
                  <a:pt x="377285" y="585565"/>
                </a:cubicBezTo>
                <a:cubicBezTo>
                  <a:pt x="366273" y="585425"/>
                  <a:pt x="363916" y="588661"/>
                  <a:pt x="363986" y="599216"/>
                </a:cubicBezTo>
                <a:cubicBezTo>
                  <a:pt x="364479" y="665778"/>
                  <a:pt x="364233" y="732340"/>
                  <a:pt x="364233" y="798902"/>
                </a:cubicBezTo>
                <a:cubicBezTo>
                  <a:pt x="365886" y="798832"/>
                  <a:pt x="367575" y="798832"/>
                  <a:pt x="369264" y="798832"/>
                </a:cubicBezTo>
                <a:close/>
              </a:path>
            </a:pathLst>
          </a:custGeom>
          <a:solidFill>
            <a:srgbClr val="FFFFFF"/>
          </a:solidFill>
          <a:ln w="381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직사각형 113">
            <a:extLst>
              <a:ext uri="{FF2B5EF4-FFF2-40B4-BE49-F238E27FC236}">
                <a16:creationId xmlns:a16="http://schemas.microsoft.com/office/drawing/2014/main" id="{B4BF8C6F-AE7B-5721-19F7-ACC998CC91D0}"/>
              </a:ext>
            </a:extLst>
          </p:cNvPr>
          <p:cNvSpPr>
            <a:spLocks noChangeArrowheads="1"/>
          </p:cNvSpPr>
          <p:nvPr/>
        </p:nvSpPr>
        <p:spPr bwMode="auto">
          <a:xfrm>
            <a:off x="732291" y="3588859"/>
            <a:ext cx="1980000" cy="432792"/>
          </a:xfrm>
          <a:prstGeom prst="roundRect">
            <a:avLst>
              <a:gd name="adj" fmla="val 50000"/>
            </a:avLst>
          </a:prstGeom>
          <a:solidFill>
            <a:srgbClr val="0070C0"/>
          </a:solidFill>
          <a:ln w="9525">
            <a:noFill/>
            <a:miter lim="800000"/>
            <a:headEnd/>
            <a:tailEnd/>
          </a:ln>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effectLst/>
                <a:uLnTx/>
                <a:uFillTx/>
                <a:latin typeface="Arial"/>
                <a:cs typeface="Arial" charset="0"/>
              </a:rPr>
              <a:t>Facebook </a:t>
            </a:r>
            <a:endParaRPr kumimoji="0" lang="ko-KR" altLang="en-US" sz="1400" b="0" i="0" u="none" strike="noStrike" kern="1200" cap="none" spc="0" normalizeH="0" baseline="0" noProof="0" dirty="0">
              <a:ln>
                <a:noFill/>
              </a:ln>
              <a:effectLst/>
              <a:uLnTx/>
              <a:uFillTx/>
              <a:latin typeface="Arial"/>
              <a:cs typeface="+mn-cs"/>
            </a:endParaRPr>
          </a:p>
        </p:txBody>
      </p:sp>
      <p:sp>
        <p:nvSpPr>
          <p:cNvPr id="24" name="TextBox 6">
            <a:extLst>
              <a:ext uri="{FF2B5EF4-FFF2-40B4-BE49-F238E27FC236}">
                <a16:creationId xmlns:a16="http://schemas.microsoft.com/office/drawing/2014/main" id="{777B7B16-6969-3D08-D64B-F65A2B01F055}"/>
              </a:ext>
            </a:extLst>
          </p:cNvPr>
          <p:cNvSpPr txBox="1"/>
          <p:nvPr/>
        </p:nvSpPr>
        <p:spPr>
          <a:xfrm>
            <a:off x="207818" y="4040195"/>
            <a:ext cx="3103418" cy="276998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altLang="ko-KR" b="1" i="0" u="none" strike="noStrike" kern="1200" cap="none" spc="0" normalizeH="0" baseline="0" noProof="0" dirty="0">
                <a:ln>
                  <a:noFill/>
                </a:ln>
                <a:solidFill>
                  <a:prstClr val="black">
                    <a:lumMod val="85000"/>
                    <a:lumOff val="15000"/>
                  </a:prstClr>
                </a:solidFill>
                <a:effectLst/>
                <a:uLnTx/>
                <a:uFillTx/>
                <a:latin typeface="Arial"/>
              </a:rPr>
              <a:t>هو التطبيق الاساسي لمنصة فيس بوك بأكملها الذي يمكنك من خلاله انشاء حساب خاص بك و البدا في التفاعل مع الاخرين من خلال الاعجاب و التعليق على منشوراتهم بالإضافة الى البدا في اطلاق منشورات ليتابعها الاخرين</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altLang="ko-KR" b="1" i="0" u="none" strike="noStrike" kern="1200" cap="none" spc="0" normalizeH="0" baseline="0" noProof="0" dirty="0">
                <a:ln>
                  <a:noFill/>
                </a:ln>
                <a:solidFill>
                  <a:prstClr val="black">
                    <a:lumMod val="85000"/>
                    <a:lumOff val="15000"/>
                  </a:prstClr>
                </a:solidFill>
                <a:effectLst/>
                <a:uLnTx/>
                <a:uFillTx/>
                <a:latin typeface="Arial"/>
              </a:rPr>
              <a:t>من خلال فيسبوك انت قادر على معرفة احدث الاخبار العالمية في جميع المجالات التي تفضلها فقط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SA" altLang="ko-KR" sz="1200" b="0" i="0" u="none" strike="noStrike" kern="1200" cap="none" spc="0" normalizeH="0" baseline="0" noProof="0" dirty="0">
              <a:ln>
                <a:noFill/>
              </a:ln>
              <a:solidFill>
                <a:prstClr val="black">
                  <a:lumMod val="85000"/>
                  <a:lumOff val="15000"/>
                </a:prstClr>
              </a:solidFill>
              <a:effectLst/>
              <a:uLnTx/>
              <a:uFillTx/>
              <a:latin typeface="Arial"/>
              <a:cs typeface="Arial" pitchFamily="34" charset="0"/>
            </a:endParaRPr>
          </a:p>
        </p:txBody>
      </p:sp>
      <p:sp>
        <p:nvSpPr>
          <p:cNvPr id="26" name="مربع نص 25">
            <a:extLst>
              <a:ext uri="{FF2B5EF4-FFF2-40B4-BE49-F238E27FC236}">
                <a16:creationId xmlns:a16="http://schemas.microsoft.com/office/drawing/2014/main" id="{4BBADA79-9934-E6FE-44E5-53E639B145F1}"/>
              </a:ext>
            </a:extLst>
          </p:cNvPr>
          <p:cNvSpPr txBox="1"/>
          <p:nvPr/>
        </p:nvSpPr>
        <p:spPr>
          <a:xfrm>
            <a:off x="9367935" y="4192564"/>
            <a:ext cx="2528791" cy="1559209"/>
          </a:xfrm>
          <a:prstGeom prst="rect">
            <a:avLst/>
          </a:prstGeom>
          <a:noFill/>
        </p:spPr>
        <p:txBody>
          <a:bodyPr wrap="square">
            <a:spAutoFit/>
          </a:bodyPr>
          <a:lstStyle/>
          <a:p>
            <a:pPr>
              <a:lnSpc>
                <a:spcPct val="107000"/>
              </a:lnSpc>
              <a:spcAft>
                <a:spcPts val="800"/>
              </a:spcAft>
            </a:pPr>
            <a:r>
              <a:rPr lang="ar-SA" sz="1800" b="1" dirty="0">
                <a:effectLst/>
                <a:latin typeface="Noto Sans Kufi Arabic"/>
                <a:ea typeface="Calibri" panose="020F0502020204030204" pitchFamily="34" charset="0"/>
                <a:cs typeface="Arial" panose="020B0604020202020204" pitchFamily="34" charset="0"/>
              </a:rPr>
              <a:t>يمكنك عبر هذا التطبيق ارسال الصور ومقاطع الفيديو والملفات بمختلف انواعها الى الاصدقاء والاقارب مع استخدام الرموز المضحكة بالتأكيد</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27" name="مربع نص 26">
            <a:extLst>
              <a:ext uri="{FF2B5EF4-FFF2-40B4-BE49-F238E27FC236}">
                <a16:creationId xmlns:a16="http://schemas.microsoft.com/office/drawing/2014/main" id="{2FA4D82F-F408-4DF3-D09B-7EB0DE93D945}"/>
              </a:ext>
            </a:extLst>
          </p:cNvPr>
          <p:cNvSpPr txBox="1"/>
          <p:nvPr/>
        </p:nvSpPr>
        <p:spPr>
          <a:xfrm>
            <a:off x="6994950" y="4210167"/>
            <a:ext cx="1982337" cy="2308324"/>
          </a:xfrm>
          <a:prstGeom prst="rect">
            <a:avLst/>
          </a:prstGeom>
          <a:noFill/>
        </p:spPr>
        <p:txBody>
          <a:bodyPr wrap="square" rtlCol="1">
            <a:spAutoFit/>
          </a:bodyPr>
          <a:lstStyle/>
          <a:p>
            <a:pPr algn="ctr"/>
            <a:r>
              <a:rPr lang="ar-SA" b="1" dirty="0"/>
              <a:t>تطبيق تواصل اجتماعي يسمح للمستخدمين بإرسال رسائل نصية أو صوتية، كما يسمح بإجراء مكالمات الصوت والفيديو ومشاركة الصور والمستندات والوسائط الأخرى.</a:t>
            </a:r>
          </a:p>
        </p:txBody>
      </p:sp>
      <p:sp>
        <p:nvSpPr>
          <p:cNvPr id="28" name="مربع نص 27">
            <a:extLst>
              <a:ext uri="{FF2B5EF4-FFF2-40B4-BE49-F238E27FC236}">
                <a16:creationId xmlns:a16="http://schemas.microsoft.com/office/drawing/2014/main" id="{127C2DAC-49EC-DA15-A1B3-5FFBBBA0FBC9}"/>
              </a:ext>
            </a:extLst>
          </p:cNvPr>
          <p:cNvSpPr txBox="1"/>
          <p:nvPr/>
        </p:nvSpPr>
        <p:spPr>
          <a:xfrm>
            <a:off x="3335388" y="4192564"/>
            <a:ext cx="2996139" cy="1200329"/>
          </a:xfrm>
          <a:prstGeom prst="rect">
            <a:avLst/>
          </a:prstGeom>
          <a:noFill/>
        </p:spPr>
        <p:txBody>
          <a:bodyPr wrap="square" rtlCol="1">
            <a:spAutoFit/>
          </a:bodyPr>
          <a:lstStyle/>
          <a:p>
            <a:r>
              <a:rPr lang="ar-SA" b="1" dirty="0"/>
              <a:t>منصة تواصل اجتماعي تسمح بتحرير ورفع الصور ومقاطع الفيديو من خلال المنشورات التي يتم نشرها عبر حساب المستخدم</a:t>
            </a:r>
          </a:p>
        </p:txBody>
      </p:sp>
      <p:sp>
        <p:nvSpPr>
          <p:cNvPr id="8" name="Text Placeholder 1">
            <a:extLst>
              <a:ext uri="{FF2B5EF4-FFF2-40B4-BE49-F238E27FC236}">
                <a16:creationId xmlns:a16="http://schemas.microsoft.com/office/drawing/2014/main" id="{E61BCF20-E494-F759-E824-AFC861939C45}"/>
              </a:ext>
            </a:extLst>
          </p:cNvPr>
          <p:cNvSpPr txBox="1">
            <a:spLocks/>
          </p:cNvSpPr>
          <p:nvPr/>
        </p:nvSpPr>
        <p:spPr>
          <a:xfrm>
            <a:off x="323529" y="223889"/>
            <a:ext cx="11573197" cy="839868"/>
          </a:xfrm>
          <a:prstGeom prst="rect">
            <a:avLst/>
          </a:prstGeom>
          <a:solidFill>
            <a:schemeClr val="accent4">
              <a:lumMod val="60000"/>
              <a:lumOff val="40000"/>
            </a:schemeClr>
          </a:solidFill>
          <a:scene3d>
            <a:camera prst="orthographicFront"/>
            <a:lightRig rig="threePt" dir="t"/>
          </a:scene3d>
          <a:sp3d>
            <a:bevelT w="101600" prst="riblet"/>
          </a:sp3d>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ar-SA" dirty="0">
                <a:latin typeface="Tajawal ExtraBold" panose="00000800000000000000" pitchFamily="2" charset="-78"/>
                <a:cs typeface="Tajawal ExtraBold" panose="00000800000000000000" pitchFamily="2" charset="-78"/>
              </a:rPr>
              <a:t>تطبيقات فيس بوك الاساسية</a:t>
            </a:r>
            <a:endParaRPr lang="en-US" dirty="0">
              <a:latin typeface="Tajawal ExtraBold" panose="00000800000000000000" pitchFamily="2" charset="-78"/>
              <a:cs typeface="Tajawal ExtraBold" panose="00000800000000000000" pitchFamily="2" charset="-78"/>
            </a:endParaRPr>
          </a:p>
        </p:txBody>
      </p:sp>
    </p:spTree>
    <p:extLst>
      <p:ext uri="{BB962C8B-B14F-4D97-AF65-F5344CB8AC3E}">
        <p14:creationId xmlns:p14="http://schemas.microsoft.com/office/powerpoint/2010/main" val="102358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ar-SA" dirty="0">
                <a:latin typeface="Tajawal ExtraBold" panose="00000800000000000000" pitchFamily="2" charset="-78"/>
                <a:cs typeface="Tajawal ExtraBold" panose="00000800000000000000" pitchFamily="2" charset="-78"/>
              </a:rPr>
              <a:t>تطبيقات فيس بوك</a:t>
            </a:r>
            <a:endParaRPr lang="en-US" dirty="0">
              <a:latin typeface="Tajawal ExtraBold" panose="00000800000000000000" pitchFamily="2" charset="-78"/>
              <a:cs typeface="Tajawal ExtraBold" panose="00000800000000000000" pitchFamily="2" charset="-78"/>
            </a:endParaRPr>
          </a:p>
        </p:txBody>
      </p:sp>
      <p:sp>
        <p:nvSpPr>
          <p:cNvPr id="4" name="직사각형 113">
            <a:extLst>
              <a:ext uri="{FF2B5EF4-FFF2-40B4-BE49-F238E27FC236}">
                <a16:creationId xmlns:a16="http://schemas.microsoft.com/office/drawing/2014/main" id="{485F068B-7110-4785-9F90-418F6B9E7F74}"/>
              </a:ext>
            </a:extLst>
          </p:cNvPr>
          <p:cNvSpPr>
            <a:spLocks noChangeArrowheads="1"/>
          </p:cNvSpPr>
          <p:nvPr/>
        </p:nvSpPr>
        <p:spPr bwMode="auto">
          <a:xfrm>
            <a:off x="1864382" y="3603681"/>
            <a:ext cx="2901581" cy="432792"/>
          </a:xfrm>
          <a:prstGeom prst="roundRect">
            <a:avLst>
              <a:gd name="adj" fmla="val 50000"/>
            </a:avLst>
          </a:prstGeom>
          <a:solidFill>
            <a:schemeClr val="bg1">
              <a:lumMod val="75000"/>
            </a:schemeClr>
          </a:solidFill>
          <a:ln w="9525">
            <a:noFill/>
            <a:miter lim="800000"/>
            <a:headEnd/>
            <a:tailEnd/>
          </a:ln>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effectLst/>
                <a:uLnTx/>
                <a:uFillTx/>
                <a:latin typeface="Arial"/>
                <a:cs typeface="Arial" charset="0"/>
              </a:rPr>
              <a:t>Facebook Business Manager </a:t>
            </a:r>
          </a:p>
        </p:txBody>
      </p:sp>
      <p:sp>
        <p:nvSpPr>
          <p:cNvPr id="5" name="직사각형 113">
            <a:extLst>
              <a:ext uri="{FF2B5EF4-FFF2-40B4-BE49-F238E27FC236}">
                <a16:creationId xmlns:a16="http://schemas.microsoft.com/office/drawing/2014/main" id="{00369C09-5211-4241-B3AE-98AE89D92974}"/>
              </a:ext>
            </a:extLst>
          </p:cNvPr>
          <p:cNvSpPr>
            <a:spLocks noChangeArrowheads="1"/>
          </p:cNvSpPr>
          <p:nvPr/>
        </p:nvSpPr>
        <p:spPr bwMode="auto">
          <a:xfrm>
            <a:off x="5053597" y="3603681"/>
            <a:ext cx="2383311" cy="432792"/>
          </a:xfrm>
          <a:prstGeom prst="roundRect">
            <a:avLst>
              <a:gd name="adj" fmla="val 50000"/>
            </a:avLst>
          </a:prstGeom>
          <a:solidFill>
            <a:schemeClr val="bg1">
              <a:lumMod val="85000"/>
            </a:schemeClr>
          </a:solidFill>
          <a:ln w="9525">
            <a:solidFill>
              <a:schemeClr val="bg1"/>
            </a:solidFill>
            <a:miter lim="800000"/>
            <a:headEnd/>
            <a:tailEnd/>
          </a:ln>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400" b="1" i="0" dirty="0">
                <a:effectLst/>
                <a:latin typeface="Helvetica Neue"/>
              </a:rPr>
              <a:t>Facebook Ads Manager</a:t>
            </a:r>
            <a:endParaRPr kumimoji="0" lang="ko-KR" altLang="en-US" sz="1400" b="0" i="0" u="none" strike="noStrike" kern="1200" cap="none" spc="0" normalizeH="0" baseline="0" noProof="0" dirty="0">
              <a:ln>
                <a:noFill/>
              </a:ln>
              <a:effectLst/>
              <a:uLnTx/>
              <a:uFillTx/>
              <a:latin typeface="Arial"/>
            </a:endParaRPr>
          </a:p>
        </p:txBody>
      </p:sp>
      <p:sp>
        <p:nvSpPr>
          <p:cNvPr id="6" name="직사각형 113">
            <a:extLst>
              <a:ext uri="{FF2B5EF4-FFF2-40B4-BE49-F238E27FC236}">
                <a16:creationId xmlns:a16="http://schemas.microsoft.com/office/drawing/2014/main" id="{5AA05146-66EE-4A4B-8177-FD1C11B0BC4D}"/>
              </a:ext>
            </a:extLst>
          </p:cNvPr>
          <p:cNvSpPr>
            <a:spLocks noChangeArrowheads="1"/>
          </p:cNvSpPr>
          <p:nvPr/>
        </p:nvSpPr>
        <p:spPr bwMode="auto">
          <a:xfrm>
            <a:off x="7718514" y="3669361"/>
            <a:ext cx="2589766" cy="432792"/>
          </a:xfrm>
          <a:prstGeom prst="roundRect">
            <a:avLst>
              <a:gd name="adj" fmla="val 50000"/>
            </a:avLst>
          </a:prstGeom>
          <a:solidFill>
            <a:schemeClr val="accent4">
              <a:lumMod val="75000"/>
            </a:schemeClr>
          </a:solidFill>
          <a:ln w="9525">
            <a:noFill/>
            <a:miter lim="800000"/>
            <a:headEnd/>
            <a:tailEnd/>
          </a:ln>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effectLst/>
                <a:uLnTx/>
                <a:uFillTx/>
                <a:latin typeface="Arial"/>
                <a:cs typeface="Arial" charset="0"/>
              </a:rPr>
              <a:t>Workplace by Facebook</a:t>
            </a:r>
            <a:endParaRPr kumimoji="0" lang="ko-KR" altLang="en-US" sz="1400" b="0" i="0" u="none" strike="noStrike" kern="1200" cap="none" spc="0" normalizeH="0" baseline="0" noProof="0" dirty="0">
              <a:effectLst/>
              <a:uLnTx/>
              <a:uFillTx/>
              <a:latin typeface="Arial"/>
              <a:cs typeface="+mn-cs"/>
            </a:endParaRPr>
          </a:p>
        </p:txBody>
      </p:sp>
      <p:sp>
        <p:nvSpPr>
          <p:cNvPr id="8" name="TextBox 7">
            <a:extLst>
              <a:ext uri="{FF2B5EF4-FFF2-40B4-BE49-F238E27FC236}">
                <a16:creationId xmlns:a16="http://schemas.microsoft.com/office/drawing/2014/main" id="{E67EEEAC-362C-4A71-B543-BC7ED365B920}"/>
              </a:ext>
            </a:extLst>
          </p:cNvPr>
          <p:cNvSpPr txBox="1"/>
          <p:nvPr/>
        </p:nvSpPr>
        <p:spPr>
          <a:xfrm>
            <a:off x="1864381" y="4148622"/>
            <a:ext cx="3067509" cy="2448299"/>
          </a:xfrm>
          <a:prstGeom prst="rect">
            <a:avLst/>
          </a:prstGeom>
          <a:noFill/>
        </p:spPr>
        <p:txBody>
          <a:bodyPr wrap="square" rtlCol="0">
            <a:spAutoFit/>
          </a:bodyPr>
          <a:lstStyle/>
          <a:p>
            <a:pPr algn="ctr">
              <a:lnSpc>
                <a:spcPct val="107000"/>
              </a:lnSpc>
              <a:spcAft>
                <a:spcPts val="800"/>
              </a:spcAft>
            </a:pPr>
            <a:r>
              <a:rPr lang="ar-SA" sz="1800" b="1" dirty="0">
                <a:solidFill>
                  <a:srgbClr val="2C2F34"/>
                </a:solidFill>
                <a:effectLst/>
                <a:latin typeface="Noto Sans Kufi Arabic"/>
                <a:ea typeface="Calibri" panose="020F0502020204030204" pitchFamily="34" charset="0"/>
                <a:cs typeface="Arial" panose="020B0604020202020204" pitchFamily="34" charset="0"/>
              </a:rPr>
              <a:t>من خلاله يمكنك ان تقوم بمتابعة صفحتك التجارية على فيسبوك ومشاهدة الاشعارات والتفاعل مع الاخرين على هذه الصفحة ومن خلال التطبيق يمكنك ان تقوم برؤية التحليلات حول هذه الصفحة والانتقال الى صفحة الرسائل للرد على جمهورك ومتابعيك في رسائلهم </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046DDF28-5BB8-4F44-BE3E-C7FC2DBD2F2C}"/>
              </a:ext>
            </a:extLst>
          </p:cNvPr>
          <p:cNvSpPr txBox="1"/>
          <p:nvPr/>
        </p:nvSpPr>
        <p:spPr>
          <a:xfrm>
            <a:off x="5335202" y="4075479"/>
            <a:ext cx="1980000" cy="2448299"/>
          </a:xfrm>
          <a:prstGeom prst="rect">
            <a:avLst/>
          </a:prstGeom>
          <a:noFill/>
        </p:spPr>
        <p:txBody>
          <a:bodyPr wrap="square" rtlCol="0">
            <a:spAutoFit/>
          </a:bodyPr>
          <a:lstStyle/>
          <a:p>
            <a:pPr algn="ctr">
              <a:lnSpc>
                <a:spcPct val="107000"/>
              </a:lnSpc>
              <a:spcAft>
                <a:spcPts val="800"/>
              </a:spcAft>
            </a:pPr>
            <a:r>
              <a:rPr lang="ar-SA" b="1" dirty="0">
                <a:solidFill>
                  <a:srgbClr val="2C2F34"/>
                </a:solidFill>
                <a:effectLst/>
                <a:latin typeface="Noto Sans Kufi Arabic"/>
                <a:ea typeface="Calibri" panose="020F0502020204030204" pitchFamily="34" charset="0"/>
              </a:rPr>
              <a:t>هذا التطبيق يمكنك من القيام بأنشاء الاعلانات وتحليل الاعلانات بعد نشرها بالإضافة الى الحصول على نصائح احترافية من الفيسبوك من اجل تحسين الإعلانات</a:t>
            </a:r>
            <a:endParaRPr lang="en-US" b="1" dirty="0">
              <a:effectLst/>
              <a:latin typeface="Calibri" panose="020F0502020204030204" pitchFamily="34" charset="0"/>
              <a:ea typeface="Calibri" panose="020F0502020204030204" pitchFamily="34" charset="0"/>
            </a:endParaRPr>
          </a:p>
        </p:txBody>
      </p:sp>
      <p:sp>
        <p:nvSpPr>
          <p:cNvPr id="14" name="Graphic 5">
            <a:extLst>
              <a:ext uri="{FF2B5EF4-FFF2-40B4-BE49-F238E27FC236}">
                <a16:creationId xmlns:a16="http://schemas.microsoft.com/office/drawing/2014/main" id="{8FE8905D-81A1-491F-B8DA-9D38F8ECD60A}"/>
              </a:ext>
            </a:extLst>
          </p:cNvPr>
          <p:cNvSpPr/>
          <p:nvPr/>
        </p:nvSpPr>
        <p:spPr>
          <a:xfrm>
            <a:off x="5557524" y="1559771"/>
            <a:ext cx="1539632" cy="1616527"/>
          </a:xfrm>
          <a:custGeom>
            <a:avLst/>
            <a:gdLst>
              <a:gd name="connsiteX0" fmla="*/ 1539429 w 1539632"/>
              <a:gd name="connsiteY0" fmla="*/ 774261 h 1616527"/>
              <a:gd name="connsiteX1" fmla="*/ 1526623 w 1539632"/>
              <a:gd name="connsiteY1" fmla="*/ 688455 h 1616527"/>
              <a:gd name="connsiteX2" fmla="*/ 1525040 w 1539632"/>
              <a:gd name="connsiteY2" fmla="*/ 680223 h 1616527"/>
              <a:gd name="connsiteX3" fmla="*/ 1447677 w 1539632"/>
              <a:gd name="connsiteY3" fmla="*/ 493342 h 1616527"/>
              <a:gd name="connsiteX4" fmla="*/ 1405038 w 1539632"/>
              <a:gd name="connsiteY4" fmla="*/ 427307 h 1616527"/>
              <a:gd name="connsiteX5" fmla="*/ 1401344 w 1539632"/>
              <a:gd name="connsiteY5" fmla="*/ 422206 h 1616527"/>
              <a:gd name="connsiteX6" fmla="*/ 1372848 w 1539632"/>
              <a:gd name="connsiteY6" fmla="*/ 387096 h 1616527"/>
              <a:gd name="connsiteX7" fmla="*/ 1372848 w 1539632"/>
              <a:gd name="connsiteY7" fmla="*/ 387096 h 1616527"/>
              <a:gd name="connsiteX8" fmla="*/ 1366797 w 1539632"/>
              <a:gd name="connsiteY8" fmla="*/ 379180 h 1616527"/>
              <a:gd name="connsiteX9" fmla="*/ 1337772 w 1539632"/>
              <a:gd name="connsiteY9" fmla="*/ 347130 h 1616527"/>
              <a:gd name="connsiteX10" fmla="*/ 1312372 w 1539632"/>
              <a:gd name="connsiteY10" fmla="*/ 321378 h 1616527"/>
              <a:gd name="connsiteX11" fmla="*/ 1151454 w 1539632"/>
              <a:gd name="connsiteY11" fmla="*/ 214006 h 1616527"/>
              <a:gd name="connsiteX12" fmla="*/ 990678 w 1539632"/>
              <a:gd name="connsiteY12" fmla="*/ 153917 h 1616527"/>
              <a:gd name="connsiteX13" fmla="*/ 849567 w 1539632"/>
              <a:gd name="connsiteY13" fmla="*/ 145297 h 1616527"/>
              <a:gd name="connsiteX14" fmla="*/ 674190 w 1539632"/>
              <a:gd name="connsiteY14" fmla="*/ 170346 h 1616527"/>
              <a:gd name="connsiteX15" fmla="*/ 664164 w 1539632"/>
              <a:gd name="connsiteY15" fmla="*/ 170909 h 1616527"/>
              <a:gd name="connsiteX16" fmla="*/ 990642 w 1539632"/>
              <a:gd name="connsiteY16" fmla="*/ 151559 h 1616527"/>
              <a:gd name="connsiteX17" fmla="*/ 1085033 w 1539632"/>
              <a:gd name="connsiteY17" fmla="*/ 172598 h 1616527"/>
              <a:gd name="connsiteX18" fmla="*/ 1153389 w 1539632"/>
              <a:gd name="connsiteY18" fmla="*/ 197787 h 1616527"/>
              <a:gd name="connsiteX19" fmla="*/ 1153882 w 1539632"/>
              <a:gd name="connsiteY19" fmla="*/ 196978 h 1616527"/>
              <a:gd name="connsiteX20" fmla="*/ 1134180 w 1539632"/>
              <a:gd name="connsiteY20" fmla="*/ 180900 h 1616527"/>
              <a:gd name="connsiteX21" fmla="*/ 1154726 w 1539632"/>
              <a:gd name="connsiteY21" fmla="*/ 188183 h 1616527"/>
              <a:gd name="connsiteX22" fmla="*/ 1346216 w 1539632"/>
              <a:gd name="connsiteY22" fmla="*/ 307939 h 1616527"/>
              <a:gd name="connsiteX23" fmla="*/ 1364299 w 1539632"/>
              <a:gd name="connsiteY23" fmla="*/ 315291 h 1616527"/>
              <a:gd name="connsiteX24" fmla="*/ 1364228 w 1539632"/>
              <a:gd name="connsiteY24" fmla="*/ 315221 h 1616527"/>
              <a:gd name="connsiteX25" fmla="*/ 1286232 w 1539632"/>
              <a:gd name="connsiteY25" fmla="*/ 246759 h 1616527"/>
              <a:gd name="connsiteX26" fmla="*/ 1286232 w 1539632"/>
              <a:gd name="connsiteY26" fmla="*/ 246759 h 1616527"/>
              <a:gd name="connsiteX27" fmla="*/ 1286232 w 1539632"/>
              <a:gd name="connsiteY27" fmla="*/ 246759 h 1616527"/>
              <a:gd name="connsiteX28" fmla="*/ 1286232 w 1539632"/>
              <a:gd name="connsiteY28" fmla="*/ 246759 h 1616527"/>
              <a:gd name="connsiteX29" fmla="*/ 1286232 w 1539632"/>
              <a:gd name="connsiteY29" fmla="*/ 246759 h 1616527"/>
              <a:gd name="connsiteX30" fmla="*/ 1162220 w 1539632"/>
              <a:gd name="connsiteY30" fmla="*/ 169150 h 1616527"/>
              <a:gd name="connsiteX31" fmla="*/ 1162220 w 1539632"/>
              <a:gd name="connsiteY31" fmla="*/ 169150 h 1616527"/>
              <a:gd name="connsiteX32" fmla="*/ 1160179 w 1539632"/>
              <a:gd name="connsiteY32" fmla="*/ 168270 h 1616527"/>
              <a:gd name="connsiteX33" fmla="*/ 1099738 w 1539632"/>
              <a:gd name="connsiteY33" fmla="*/ 140407 h 1616527"/>
              <a:gd name="connsiteX34" fmla="*/ 1085068 w 1539632"/>
              <a:gd name="connsiteY34" fmla="*/ 134462 h 1616527"/>
              <a:gd name="connsiteX35" fmla="*/ 1076871 w 1539632"/>
              <a:gd name="connsiteY35" fmla="*/ 131401 h 1616527"/>
              <a:gd name="connsiteX36" fmla="*/ 1070749 w 1539632"/>
              <a:gd name="connsiteY36" fmla="*/ 129607 h 1616527"/>
              <a:gd name="connsiteX37" fmla="*/ 1006790 w 1539632"/>
              <a:gd name="connsiteY37" fmla="*/ 108393 h 1616527"/>
              <a:gd name="connsiteX38" fmla="*/ 994266 w 1539632"/>
              <a:gd name="connsiteY38" fmla="*/ 98085 h 1616527"/>
              <a:gd name="connsiteX39" fmla="*/ 1004750 w 1539632"/>
              <a:gd name="connsiteY39" fmla="*/ 85912 h 1616527"/>
              <a:gd name="connsiteX40" fmla="*/ 1068568 w 1539632"/>
              <a:gd name="connsiteY40" fmla="*/ 74865 h 1616527"/>
              <a:gd name="connsiteX41" fmla="*/ 1026351 w 1539632"/>
              <a:gd name="connsiteY41" fmla="*/ 58119 h 1616527"/>
              <a:gd name="connsiteX42" fmla="*/ 1027195 w 1539632"/>
              <a:gd name="connsiteY42" fmla="*/ 55375 h 1616527"/>
              <a:gd name="connsiteX43" fmla="*/ 1094109 w 1539632"/>
              <a:gd name="connsiteY43" fmla="*/ 74865 h 1616527"/>
              <a:gd name="connsiteX44" fmla="*/ 1108639 w 1539632"/>
              <a:gd name="connsiteY44" fmla="*/ 79685 h 1616527"/>
              <a:gd name="connsiteX45" fmla="*/ 1120741 w 1539632"/>
              <a:gd name="connsiteY45" fmla="*/ 82288 h 1616527"/>
              <a:gd name="connsiteX46" fmla="*/ 990396 w 1539632"/>
              <a:gd name="connsiteY46" fmla="*/ 31311 h 1616527"/>
              <a:gd name="connsiteX47" fmla="*/ 1160531 w 1539632"/>
              <a:gd name="connsiteY47" fmla="*/ 78911 h 1616527"/>
              <a:gd name="connsiteX48" fmla="*/ 1160531 w 1539632"/>
              <a:gd name="connsiteY48" fmla="*/ 78911 h 1616527"/>
              <a:gd name="connsiteX49" fmla="*/ 1165808 w 1539632"/>
              <a:gd name="connsiteY49" fmla="*/ 80494 h 1616527"/>
              <a:gd name="connsiteX50" fmla="*/ 1211930 w 1539632"/>
              <a:gd name="connsiteY50" fmla="*/ 100336 h 1616527"/>
              <a:gd name="connsiteX51" fmla="*/ 1215061 w 1539632"/>
              <a:gd name="connsiteY51" fmla="*/ 102025 h 1616527"/>
              <a:gd name="connsiteX52" fmla="*/ 1242784 w 1539632"/>
              <a:gd name="connsiteY52" fmla="*/ 110855 h 1616527"/>
              <a:gd name="connsiteX53" fmla="*/ 1242784 w 1539632"/>
              <a:gd name="connsiteY53" fmla="*/ 110855 h 1616527"/>
              <a:gd name="connsiteX54" fmla="*/ 1242784 w 1539632"/>
              <a:gd name="connsiteY54" fmla="*/ 110855 h 1616527"/>
              <a:gd name="connsiteX55" fmla="*/ 1229310 w 1539632"/>
              <a:gd name="connsiteY55" fmla="*/ 101990 h 1616527"/>
              <a:gd name="connsiteX56" fmla="*/ 1188957 w 1539632"/>
              <a:gd name="connsiteY56" fmla="*/ 79333 h 1616527"/>
              <a:gd name="connsiteX57" fmla="*/ 1183187 w 1539632"/>
              <a:gd name="connsiteY57" fmla="*/ 76378 h 1616527"/>
              <a:gd name="connsiteX58" fmla="*/ 1168130 w 1539632"/>
              <a:gd name="connsiteY58" fmla="*/ 68603 h 1616527"/>
              <a:gd name="connsiteX59" fmla="*/ 1160214 w 1539632"/>
              <a:gd name="connsiteY59" fmla="*/ 64944 h 1616527"/>
              <a:gd name="connsiteX60" fmla="*/ 1160214 w 1539632"/>
              <a:gd name="connsiteY60" fmla="*/ 64944 h 1616527"/>
              <a:gd name="connsiteX61" fmla="*/ 1143890 w 1539632"/>
              <a:gd name="connsiteY61" fmla="*/ 62728 h 1616527"/>
              <a:gd name="connsiteX62" fmla="*/ 917994 w 1539632"/>
              <a:gd name="connsiteY62" fmla="*/ 5488 h 1616527"/>
              <a:gd name="connsiteX63" fmla="*/ 804852 w 1539632"/>
              <a:gd name="connsiteY63" fmla="*/ 352 h 1616527"/>
              <a:gd name="connsiteX64" fmla="*/ 472780 w 1539632"/>
              <a:gd name="connsiteY64" fmla="*/ 77011 h 1616527"/>
              <a:gd name="connsiteX65" fmla="*/ 315028 w 1539632"/>
              <a:gd name="connsiteY65" fmla="*/ 170522 h 1616527"/>
              <a:gd name="connsiteX66" fmla="*/ 275520 w 1539632"/>
              <a:gd name="connsiteY66" fmla="*/ 209925 h 1616527"/>
              <a:gd name="connsiteX67" fmla="*/ 151824 w 1539632"/>
              <a:gd name="connsiteY67" fmla="*/ 347588 h 1616527"/>
              <a:gd name="connsiteX68" fmla="*/ 105139 w 1539632"/>
              <a:gd name="connsiteY68" fmla="*/ 413024 h 1616527"/>
              <a:gd name="connsiteX69" fmla="*/ 97083 w 1539632"/>
              <a:gd name="connsiteY69" fmla="*/ 438776 h 1616527"/>
              <a:gd name="connsiteX70" fmla="*/ 59721 w 1539632"/>
              <a:gd name="connsiteY70" fmla="*/ 530528 h 1616527"/>
              <a:gd name="connsiteX71" fmla="*/ 15041 w 1539632"/>
              <a:gd name="connsiteY71" fmla="*/ 653204 h 1616527"/>
              <a:gd name="connsiteX72" fmla="*/ 10784 w 1539632"/>
              <a:gd name="connsiteY72" fmla="*/ 666854 h 1616527"/>
              <a:gd name="connsiteX73" fmla="*/ 124 w 1539632"/>
              <a:gd name="connsiteY73" fmla="*/ 723531 h 1616527"/>
              <a:gd name="connsiteX74" fmla="*/ 335 w 1539632"/>
              <a:gd name="connsiteY74" fmla="*/ 814016 h 1616527"/>
              <a:gd name="connsiteX75" fmla="*/ 335 w 1539632"/>
              <a:gd name="connsiteY75" fmla="*/ 814755 h 1616527"/>
              <a:gd name="connsiteX76" fmla="*/ 2622 w 1539632"/>
              <a:gd name="connsiteY76" fmla="*/ 837728 h 1616527"/>
              <a:gd name="connsiteX77" fmla="*/ 23871 w 1539632"/>
              <a:gd name="connsiteY77" fmla="*/ 845855 h 1616527"/>
              <a:gd name="connsiteX78" fmla="*/ 31752 w 1539632"/>
              <a:gd name="connsiteY78" fmla="*/ 874844 h 1616527"/>
              <a:gd name="connsiteX79" fmla="*/ 65139 w 1539632"/>
              <a:gd name="connsiteY79" fmla="*/ 1059790 h 1616527"/>
              <a:gd name="connsiteX80" fmla="*/ 212195 w 1539632"/>
              <a:gd name="connsiteY80" fmla="*/ 1325757 h 1616527"/>
              <a:gd name="connsiteX81" fmla="*/ 288783 w 1539632"/>
              <a:gd name="connsiteY81" fmla="*/ 1377508 h 1616527"/>
              <a:gd name="connsiteX82" fmla="*/ 297157 w 1539632"/>
              <a:gd name="connsiteY82" fmla="*/ 1390244 h 1616527"/>
              <a:gd name="connsiteX83" fmla="*/ 283893 w 1539632"/>
              <a:gd name="connsiteY83" fmla="*/ 1398687 h 1616527"/>
              <a:gd name="connsiteX84" fmla="*/ 247974 w 1539632"/>
              <a:gd name="connsiteY84" fmla="*/ 1385178 h 1616527"/>
              <a:gd name="connsiteX85" fmla="*/ 126424 w 1539632"/>
              <a:gd name="connsiteY85" fmla="*/ 1264718 h 1616527"/>
              <a:gd name="connsiteX86" fmla="*/ 39879 w 1539632"/>
              <a:gd name="connsiteY86" fmla="*/ 1076501 h 1616527"/>
              <a:gd name="connsiteX87" fmla="*/ 6562 w 1539632"/>
              <a:gd name="connsiteY87" fmla="*/ 934159 h 1616527"/>
              <a:gd name="connsiteX88" fmla="*/ 5437 w 1539632"/>
              <a:gd name="connsiteY88" fmla="*/ 925293 h 1616527"/>
              <a:gd name="connsiteX89" fmla="*/ 10327 w 1539632"/>
              <a:gd name="connsiteY89" fmla="*/ 964766 h 1616527"/>
              <a:gd name="connsiteX90" fmla="*/ 9025 w 1539632"/>
              <a:gd name="connsiteY90" fmla="*/ 981512 h 1616527"/>
              <a:gd name="connsiteX91" fmla="*/ 8145 w 1539632"/>
              <a:gd name="connsiteY91" fmla="*/ 982251 h 1616527"/>
              <a:gd name="connsiteX92" fmla="*/ 11241 w 1539632"/>
              <a:gd name="connsiteY92" fmla="*/ 996147 h 1616527"/>
              <a:gd name="connsiteX93" fmla="*/ 21972 w 1539632"/>
              <a:gd name="connsiteY93" fmla="*/ 1044978 h 1616527"/>
              <a:gd name="connsiteX94" fmla="*/ 18559 w 1539632"/>
              <a:gd name="connsiteY94" fmla="*/ 1048180 h 1616527"/>
              <a:gd name="connsiteX95" fmla="*/ 79950 w 1539632"/>
              <a:gd name="connsiteY95" fmla="*/ 1204172 h 1616527"/>
              <a:gd name="connsiteX96" fmla="*/ 227463 w 1539632"/>
              <a:gd name="connsiteY96" fmla="*/ 1404422 h 1616527"/>
              <a:gd name="connsiteX97" fmla="*/ 285336 w 1539632"/>
              <a:gd name="connsiteY97" fmla="*/ 1453710 h 1616527"/>
              <a:gd name="connsiteX98" fmla="*/ 295644 w 1539632"/>
              <a:gd name="connsiteY98" fmla="*/ 1466551 h 1616527"/>
              <a:gd name="connsiteX99" fmla="*/ 300991 w 1539632"/>
              <a:gd name="connsiteY99" fmla="*/ 1471054 h 1616527"/>
              <a:gd name="connsiteX100" fmla="*/ 338705 w 1539632"/>
              <a:gd name="connsiteY100" fmla="*/ 1495470 h 1616527"/>
              <a:gd name="connsiteX101" fmla="*/ 338705 w 1539632"/>
              <a:gd name="connsiteY101" fmla="*/ 1495470 h 1616527"/>
              <a:gd name="connsiteX102" fmla="*/ 355592 w 1539632"/>
              <a:gd name="connsiteY102" fmla="*/ 1505496 h 1616527"/>
              <a:gd name="connsiteX103" fmla="*/ 414168 w 1539632"/>
              <a:gd name="connsiteY103" fmla="*/ 1536033 h 1616527"/>
              <a:gd name="connsiteX104" fmla="*/ 414168 w 1539632"/>
              <a:gd name="connsiteY104" fmla="*/ 1536033 h 1616527"/>
              <a:gd name="connsiteX105" fmla="*/ 418777 w 1539632"/>
              <a:gd name="connsiteY105" fmla="*/ 1537792 h 1616527"/>
              <a:gd name="connsiteX106" fmla="*/ 447871 w 1539632"/>
              <a:gd name="connsiteY106" fmla="*/ 1550739 h 1616527"/>
              <a:gd name="connsiteX107" fmla="*/ 449279 w 1539632"/>
              <a:gd name="connsiteY107" fmla="*/ 1550704 h 1616527"/>
              <a:gd name="connsiteX108" fmla="*/ 450440 w 1539632"/>
              <a:gd name="connsiteY108" fmla="*/ 1551478 h 1616527"/>
              <a:gd name="connsiteX109" fmla="*/ 458953 w 1539632"/>
              <a:gd name="connsiteY109" fmla="*/ 1554539 h 1616527"/>
              <a:gd name="connsiteX110" fmla="*/ 464758 w 1539632"/>
              <a:gd name="connsiteY110" fmla="*/ 1557107 h 1616527"/>
              <a:gd name="connsiteX111" fmla="*/ 505076 w 1539632"/>
              <a:gd name="connsiteY111" fmla="*/ 1571003 h 1616527"/>
              <a:gd name="connsiteX112" fmla="*/ 516650 w 1539632"/>
              <a:gd name="connsiteY112" fmla="*/ 1574310 h 1616527"/>
              <a:gd name="connsiteX113" fmla="*/ 557003 w 1539632"/>
              <a:gd name="connsiteY113" fmla="*/ 1584653 h 1616527"/>
              <a:gd name="connsiteX114" fmla="*/ 557003 w 1539632"/>
              <a:gd name="connsiteY114" fmla="*/ 1584653 h 1616527"/>
              <a:gd name="connsiteX115" fmla="*/ 585077 w 1539632"/>
              <a:gd name="connsiteY115" fmla="*/ 1589895 h 1616527"/>
              <a:gd name="connsiteX116" fmla="*/ 657374 w 1539632"/>
              <a:gd name="connsiteY116" fmla="*/ 1600203 h 1616527"/>
              <a:gd name="connsiteX117" fmla="*/ 657374 w 1539632"/>
              <a:gd name="connsiteY117" fmla="*/ 1600203 h 1616527"/>
              <a:gd name="connsiteX118" fmla="*/ 663249 w 1539632"/>
              <a:gd name="connsiteY118" fmla="*/ 1600590 h 1616527"/>
              <a:gd name="connsiteX119" fmla="*/ 694912 w 1539632"/>
              <a:gd name="connsiteY119" fmla="*/ 1605234 h 1616527"/>
              <a:gd name="connsiteX120" fmla="*/ 694947 w 1539632"/>
              <a:gd name="connsiteY120" fmla="*/ 1605129 h 1616527"/>
              <a:gd name="connsiteX121" fmla="*/ 706240 w 1539632"/>
              <a:gd name="connsiteY121" fmla="*/ 1605938 h 1616527"/>
              <a:gd name="connsiteX122" fmla="*/ 738606 w 1539632"/>
              <a:gd name="connsiteY122" fmla="*/ 1608013 h 1616527"/>
              <a:gd name="connsiteX123" fmla="*/ 755177 w 1539632"/>
              <a:gd name="connsiteY123" fmla="*/ 1608787 h 1616527"/>
              <a:gd name="connsiteX124" fmla="*/ 783321 w 1539632"/>
              <a:gd name="connsiteY124" fmla="*/ 1609878 h 1616527"/>
              <a:gd name="connsiteX125" fmla="*/ 790182 w 1539632"/>
              <a:gd name="connsiteY125" fmla="*/ 1608999 h 1616527"/>
              <a:gd name="connsiteX126" fmla="*/ 795424 w 1539632"/>
              <a:gd name="connsiteY126" fmla="*/ 1616527 h 1616527"/>
              <a:gd name="connsiteX127" fmla="*/ 838591 w 1539632"/>
              <a:gd name="connsiteY127" fmla="*/ 1614874 h 1616527"/>
              <a:gd name="connsiteX128" fmla="*/ 857940 w 1539632"/>
              <a:gd name="connsiteY128" fmla="*/ 1613713 h 1616527"/>
              <a:gd name="connsiteX129" fmla="*/ 857940 w 1539632"/>
              <a:gd name="connsiteY129" fmla="*/ 1613713 h 1616527"/>
              <a:gd name="connsiteX130" fmla="*/ 881969 w 1539632"/>
              <a:gd name="connsiteY130" fmla="*/ 1610160 h 1616527"/>
              <a:gd name="connsiteX131" fmla="*/ 897941 w 1539632"/>
              <a:gd name="connsiteY131" fmla="*/ 1607837 h 1616527"/>
              <a:gd name="connsiteX132" fmla="*/ 897941 w 1539632"/>
              <a:gd name="connsiteY132" fmla="*/ 1607837 h 1616527"/>
              <a:gd name="connsiteX133" fmla="*/ 915285 w 1539632"/>
              <a:gd name="connsiteY133" fmla="*/ 1605129 h 1616527"/>
              <a:gd name="connsiteX134" fmla="*/ 1027301 w 1539632"/>
              <a:gd name="connsiteY134" fmla="*/ 1570651 h 1616527"/>
              <a:gd name="connsiteX135" fmla="*/ 1027301 w 1539632"/>
              <a:gd name="connsiteY135" fmla="*/ 1570651 h 1616527"/>
              <a:gd name="connsiteX136" fmla="*/ 1048022 w 1539632"/>
              <a:gd name="connsiteY136" fmla="*/ 1561891 h 1616527"/>
              <a:gd name="connsiteX137" fmla="*/ 1142729 w 1539632"/>
              <a:gd name="connsiteY137" fmla="*/ 1509964 h 1616527"/>
              <a:gd name="connsiteX138" fmla="*/ 1157013 w 1539632"/>
              <a:gd name="connsiteY138" fmla="*/ 1501064 h 1616527"/>
              <a:gd name="connsiteX139" fmla="*/ 1286267 w 1539632"/>
              <a:gd name="connsiteY139" fmla="*/ 1394677 h 1616527"/>
              <a:gd name="connsiteX140" fmla="*/ 1453623 w 1539632"/>
              <a:gd name="connsiteY140" fmla="*/ 1134092 h 1616527"/>
              <a:gd name="connsiteX141" fmla="*/ 1445461 w 1539632"/>
              <a:gd name="connsiteY141" fmla="*/ 1112631 h 1616527"/>
              <a:gd name="connsiteX142" fmla="*/ 1440536 w 1539632"/>
              <a:gd name="connsiteY142" fmla="*/ 1091663 h 1616527"/>
              <a:gd name="connsiteX143" fmla="*/ 1439762 w 1539632"/>
              <a:gd name="connsiteY143" fmla="*/ 1091734 h 1616527"/>
              <a:gd name="connsiteX144" fmla="*/ 1430755 w 1539632"/>
              <a:gd name="connsiteY144" fmla="*/ 1126211 h 1616527"/>
              <a:gd name="connsiteX145" fmla="*/ 1416120 w 1539632"/>
              <a:gd name="connsiteY145" fmla="*/ 1164875 h 1616527"/>
              <a:gd name="connsiteX146" fmla="*/ 1406481 w 1539632"/>
              <a:gd name="connsiteY146" fmla="*/ 1171313 h 1616527"/>
              <a:gd name="connsiteX147" fmla="*/ 1403983 w 1539632"/>
              <a:gd name="connsiteY147" fmla="*/ 1161075 h 1616527"/>
              <a:gd name="connsiteX148" fmla="*/ 1415170 w 1539632"/>
              <a:gd name="connsiteY148" fmla="*/ 1087477 h 1616527"/>
              <a:gd name="connsiteX149" fmla="*/ 1413200 w 1539632"/>
              <a:gd name="connsiteY149" fmla="*/ 1042832 h 1616527"/>
              <a:gd name="connsiteX150" fmla="*/ 1403807 w 1539632"/>
              <a:gd name="connsiteY150" fmla="*/ 1035515 h 1616527"/>
              <a:gd name="connsiteX151" fmla="*/ 1398846 w 1539632"/>
              <a:gd name="connsiteY151" fmla="*/ 1041918 h 1616527"/>
              <a:gd name="connsiteX152" fmla="*/ 1388855 w 1539632"/>
              <a:gd name="connsiteY152" fmla="*/ 1076747 h 1616527"/>
              <a:gd name="connsiteX153" fmla="*/ 1383894 w 1539632"/>
              <a:gd name="connsiteY153" fmla="*/ 1051944 h 1616527"/>
              <a:gd name="connsiteX154" fmla="*/ 1383894 w 1539632"/>
              <a:gd name="connsiteY154" fmla="*/ 1051944 h 1616527"/>
              <a:gd name="connsiteX155" fmla="*/ 1381960 w 1539632"/>
              <a:gd name="connsiteY155" fmla="*/ 1005646 h 1616527"/>
              <a:gd name="connsiteX156" fmla="*/ 1364721 w 1539632"/>
              <a:gd name="connsiteY156" fmla="*/ 1031997 h 1616527"/>
              <a:gd name="connsiteX157" fmla="*/ 1349980 w 1539632"/>
              <a:gd name="connsiteY157" fmla="*/ 1039525 h 1616527"/>
              <a:gd name="connsiteX158" fmla="*/ 1344316 w 1539632"/>
              <a:gd name="connsiteY158" fmla="*/ 1019543 h 1616527"/>
              <a:gd name="connsiteX159" fmla="*/ 1373762 w 1539632"/>
              <a:gd name="connsiteY159" fmla="*/ 940315 h 1616527"/>
              <a:gd name="connsiteX160" fmla="*/ 1396278 w 1539632"/>
              <a:gd name="connsiteY160" fmla="*/ 815247 h 1616527"/>
              <a:gd name="connsiteX161" fmla="*/ 1399093 w 1539632"/>
              <a:gd name="connsiteY161" fmla="*/ 745378 h 1616527"/>
              <a:gd name="connsiteX162" fmla="*/ 1417844 w 1539632"/>
              <a:gd name="connsiteY162" fmla="*/ 826962 h 1616527"/>
              <a:gd name="connsiteX163" fmla="*/ 1427835 w 1539632"/>
              <a:gd name="connsiteY163" fmla="*/ 849619 h 1616527"/>
              <a:gd name="connsiteX164" fmla="*/ 1427835 w 1539632"/>
              <a:gd name="connsiteY164" fmla="*/ 849619 h 1616527"/>
              <a:gd name="connsiteX165" fmla="*/ 1429806 w 1539632"/>
              <a:gd name="connsiteY165" fmla="*/ 848845 h 1616527"/>
              <a:gd name="connsiteX166" fmla="*/ 1405847 w 1539632"/>
              <a:gd name="connsiteY166" fmla="*/ 712308 h 1616527"/>
              <a:gd name="connsiteX167" fmla="*/ 1351915 w 1539632"/>
              <a:gd name="connsiteY167" fmla="*/ 538444 h 1616527"/>
              <a:gd name="connsiteX168" fmla="*/ 1359936 w 1539632"/>
              <a:gd name="connsiteY168" fmla="*/ 545550 h 1616527"/>
              <a:gd name="connsiteX169" fmla="*/ 1423262 w 1539632"/>
              <a:gd name="connsiteY169" fmla="*/ 681736 h 1616527"/>
              <a:gd name="connsiteX170" fmla="*/ 1469525 w 1539632"/>
              <a:gd name="connsiteY170" fmla="*/ 751570 h 1616527"/>
              <a:gd name="connsiteX171" fmla="*/ 1469630 w 1539632"/>
              <a:gd name="connsiteY171" fmla="*/ 751499 h 1616527"/>
              <a:gd name="connsiteX172" fmla="*/ 1448276 w 1539632"/>
              <a:gd name="connsiteY172" fmla="*/ 675755 h 1616527"/>
              <a:gd name="connsiteX173" fmla="*/ 1424001 w 1539632"/>
              <a:gd name="connsiteY173" fmla="*/ 601594 h 1616527"/>
              <a:gd name="connsiteX174" fmla="*/ 1386287 w 1539632"/>
              <a:gd name="connsiteY174" fmla="*/ 531795 h 1616527"/>
              <a:gd name="connsiteX175" fmla="*/ 1396524 w 1539632"/>
              <a:gd name="connsiteY175" fmla="*/ 540344 h 1616527"/>
              <a:gd name="connsiteX176" fmla="*/ 1479586 w 1539632"/>
              <a:gd name="connsiteY176" fmla="*/ 747524 h 1616527"/>
              <a:gd name="connsiteX177" fmla="*/ 1496262 w 1539632"/>
              <a:gd name="connsiteY177" fmla="*/ 777533 h 1616527"/>
              <a:gd name="connsiteX178" fmla="*/ 1496544 w 1539632"/>
              <a:gd name="connsiteY178" fmla="*/ 775106 h 1616527"/>
              <a:gd name="connsiteX179" fmla="*/ 1466534 w 1539632"/>
              <a:gd name="connsiteY179" fmla="*/ 640961 h 1616527"/>
              <a:gd name="connsiteX180" fmla="*/ 1215906 w 1539632"/>
              <a:gd name="connsiteY180" fmla="*/ 307165 h 1616527"/>
              <a:gd name="connsiteX181" fmla="*/ 1210382 w 1539632"/>
              <a:gd name="connsiteY181" fmla="*/ 301711 h 1616527"/>
              <a:gd name="connsiteX182" fmla="*/ 1276769 w 1539632"/>
              <a:gd name="connsiteY182" fmla="*/ 345195 h 1616527"/>
              <a:gd name="connsiteX183" fmla="*/ 1493096 w 1539632"/>
              <a:gd name="connsiteY183" fmla="*/ 697567 h 1616527"/>
              <a:gd name="connsiteX184" fmla="*/ 1511038 w 1539632"/>
              <a:gd name="connsiteY184" fmla="*/ 788932 h 1616527"/>
              <a:gd name="connsiteX185" fmla="*/ 1527749 w 1539632"/>
              <a:gd name="connsiteY185" fmla="*/ 793365 h 1616527"/>
              <a:gd name="connsiteX186" fmla="*/ 1539429 w 1539632"/>
              <a:gd name="connsiteY186" fmla="*/ 774261 h 1616527"/>
              <a:gd name="connsiteX187" fmla="*/ 721544 w 1539632"/>
              <a:gd name="connsiteY187" fmla="*/ 1373885 h 1616527"/>
              <a:gd name="connsiteX188" fmla="*/ 561893 w 1539632"/>
              <a:gd name="connsiteY188" fmla="*/ 1346690 h 1616527"/>
              <a:gd name="connsiteX189" fmla="*/ 425919 w 1539632"/>
              <a:gd name="connsiteY189" fmla="*/ 1258843 h 1616527"/>
              <a:gd name="connsiteX190" fmla="*/ 721544 w 1539632"/>
              <a:gd name="connsiteY190" fmla="*/ 1373885 h 1616527"/>
              <a:gd name="connsiteX191" fmla="*/ 828212 w 1539632"/>
              <a:gd name="connsiteY191" fmla="*/ 33387 h 1616527"/>
              <a:gd name="connsiteX192" fmla="*/ 683021 w 1539632"/>
              <a:gd name="connsiteY192" fmla="*/ 44680 h 1616527"/>
              <a:gd name="connsiteX193" fmla="*/ 973439 w 1539632"/>
              <a:gd name="connsiteY193" fmla="*/ 44363 h 1616527"/>
              <a:gd name="connsiteX194" fmla="*/ 828212 w 1539632"/>
              <a:gd name="connsiteY194" fmla="*/ 33387 h 1616527"/>
              <a:gd name="connsiteX195" fmla="*/ 941143 w 1539632"/>
              <a:gd name="connsiteY195" fmla="*/ 21179 h 1616527"/>
              <a:gd name="connsiteX196" fmla="*/ 793665 w 1539632"/>
              <a:gd name="connsiteY196" fmla="*/ 16359 h 1616527"/>
              <a:gd name="connsiteX197" fmla="*/ 648966 w 1539632"/>
              <a:gd name="connsiteY197" fmla="*/ 33070 h 1616527"/>
              <a:gd name="connsiteX198" fmla="*/ 941143 w 1539632"/>
              <a:gd name="connsiteY198" fmla="*/ 21179 h 1616527"/>
              <a:gd name="connsiteX199" fmla="*/ 218316 w 1539632"/>
              <a:gd name="connsiteY199" fmla="*/ 398037 h 1616527"/>
              <a:gd name="connsiteX200" fmla="*/ 251984 w 1539632"/>
              <a:gd name="connsiteY200" fmla="*/ 346356 h 1616527"/>
              <a:gd name="connsiteX201" fmla="*/ 274219 w 1539632"/>
              <a:gd name="connsiteY201" fmla="*/ 324227 h 1616527"/>
              <a:gd name="connsiteX202" fmla="*/ 305494 w 1539632"/>
              <a:gd name="connsiteY202" fmla="*/ 284508 h 1616527"/>
              <a:gd name="connsiteX203" fmla="*/ 312179 w 1539632"/>
              <a:gd name="connsiteY203" fmla="*/ 277155 h 1616527"/>
              <a:gd name="connsiteX204" fmla="*/ 571040 w 1539632"/>
              <a:gd name="connsiteY204" fmla="*/ 125702 h 1616527"/>
              <a:gd name="connsiteX205" fmla="*/ 697515 w 1539632"/>
              <a:gd name="connsiteY205" fmla="*/ 95903 h 1616527"/>
              <a:gd name="connsiteX206" fmla="*/ 791976 w 1539632"/>
              <a:gd name="connsiteY206" fmla="*/ 101216 h 1616527"/>
              <a:gd name="connsiteX207" fmla="*/ 810551 w 1539632"/>
              <a:gd name="connsiteY207" fmla="*/ 102588 h 1616527"/>
              <a:gd name="connsiteX208" fmla="*/ 818678 w 1539632"/>
              <a:gd name="connsiteY208" fmla="*/ 105156 h 1616527"/>
              <a:gd name="connsiteX209" fmla="*/ 811044 w 1539632"/>
              <a:gd name="connsiteY209" fmla="*/ 111207 h 1616527"/>
              <a:gd name="connsiteX210" fmla="*/ 744130 w 1539632"/>
              <a:gd name="connsiteY210" fmla="*/ 119580 h 1616527"/>
              <a:gd name="connsiteX211" fmla="*/ 580116 w 1539632"/>
              <a:gd name="connsiteY211" fmla="*/ 146669 h 1616527"/>
              <a:gd name="connsiteX212" fmla="*/ 429894 w 1539632"/>
              <a:gd name="connsiteY212" fmla="*/ 216785 h 1616527"/>
              <a:gd name="connsiteX213" fmla="*/ 229257 w 1539632"/>
              <a:gd name="connsiteY213" fmla="*/ 406691 h 1616527"/>
              <a:gd name="connsiteX214" fmla="*/ 174692 w 1539632"/>
              <a:gd name="connsiteY214" fmla="*/ 497634 h 1616527"/>
              <a:gd name="connsiteX215" fmla="*/ 170752 w 1539632"/>
              <a:gd name="connsiteY215" fmla="*/ 503509 h 1616527"/>
              <a:gd name="connsiteX216" fmla="*/ 218316 w 1539632"/>
              <a:gd name="connsiteY216" fmla="*/ 398037 h 1616527"/>
              <a:gd name="connsiteX217" fmla="*/ 763339 w 1539632"/>
              <a:gd name="connsiteY217" fmla="*/ 1415328 h 1616527"/>
              <a:gd name="connsiteX218" fmla="*/ 645870 w 1539632"/>
              <a:gd name="connsiteY218" fmla="*/ 1417755 h 1616527"/>
              <a:gd name="connsiteX219" fmla="*/ 525269 w 1539632"/>
              <a:gd name="connsiteY219" fmla="*/ 1378564 h 1616527"/>
              <a:gd name="connsiteX220" fmla="*/ 499236 w 1539632"/>
              <a:gd name="connsiteY220" fmla="*/ 1373216 h 1616527"/>
              <a:gd name="connsiteX221" fmla="*/ 491250 w 1539632"/>
              <a:gd name="connsiteY221" fmla="*/ 1371598 h 1616527"/>
              <a:gd name="connsiteX222" fmla="*/ 406639 w 1539632"/>
              <a:gd name="connsiteY222" fmla="*/ 1323330 h 1616527"/>
              <a:gd name="connsiteX223" fmla="*/ 367166 w 1539632"/>
              <a:gd name="connsiteY223" fmla="*/ 1301834 h 1616527"/>
              <a:gd name="connsiteX224" fmla="*/ 283471 w 1539632"/>
              <a:gd name="connsiteY224" fmla="*/ 1228271 h 1616527"/>
              <a:gd name="connsiteX225" fmla="*/ 203786 w 1539632"/>
              <a:gd name="connsiteY225" fmla="*/ 1117099 h 1616527"/>
              <a:gd name="connsiteX226" fmla="*/ 154146 w 1539632"/>
              <a:gd name="connsiteY226" fmla="*/ 993544 h 1616527"/>
              <a:gd name="connsiteX227" fmla="*/ 140355 w 1539632"/>
              <a:gd name="connsiteY227" fmla="*/ 955830 h 1616527"/>
              <a:gd name="connsiteX228" fmla="*/ 157348 w 1539632"/>
              <a:gd name="connsiteY228" fmla="*/ 990483 h 1616527"/>
              <a:gd name="connsiteX229" fmla="*/ 197137 w 1539632"/>
              <a:gd name="connsiteY229" fmla="*/ 1072947 h 1616527"/>
              <a:gd name="connsiteX230" fmla="*/ 510810 w 1539632"/>
              <a:gd name="connsiteY230" fmla="*/ 1367095 h 1616527"/>
              <a:gd name="connsiteX231" fmla="*/ 749055 w 1539632"/>
              <a:gd name="connsiteY231" fmla="*/ 1412548 h 1616527"/>
              <a:gd name="connsiteX232" fmla="*/ 749055 w 1539632"/>
              <a:gd name="connsiteY232" fmla="*/ 1412548 h 1616527"/>
              <a:gd name="connsiteX233" fmla="*/ 750357 w 1539632"/>
              <a:gd name="connsiteY233" fmla="*/ 1412372 h 1616527"/>
              <a:gd name="connsiteX234" fmla="*/ 758519 w 1539632"/>
              <a:gd name="connsiteY234" fmla="*/ 1411212 h 1616527"/>
              <a:gd name="connsiteX235" fmla="*/ 830042 w 1539632"/>
              <a:gd name="connsiteY235" fmla="*/ 1406884 h 1616527"/>
              <a:gd name="connsiteX236" fmla="*/ 763339 w 1539632"/>
              <a:gd name="connsiteY236" fmla="*/ 1415328 h 1616527"/>
              <a:gd name="connsiteX237" fmla="*/ 1292881 w 1539632"/>
              <a:gd name="connsiteY237" fmla="*/ 1199352 h 1616527"/>
              <a:gd name="connsiteX238" fmla="*/ 1302486 w 1539632"/>
              <a:gd name="connsiteY238" fmla="*/ 1177259 h 1616527"/>
              <a:gd name="connsiteX239" fmla="*/ 1292881 w 1539632"/>
              <a:gd name="connsiteY239" fmla="*/ 1199352 h 1616527"/>
              <a:gd name="connsiteX240" fmla="*/ 1297314 w 1539632"/>
              <a:gd name="connsiteY240" fmla="*/ 1161568 h 1616527"/>
              <a:gd name="connsiteX241" fmla="*/ 1180654 w 1539632"/>
              <a:gd name="connsiteY241" fmla="*/ 1319389 h 1616527"/>
              <a:gd name="connsiteX242" fmla="*/ 1297314 w 1539632"/>
              <a:gd name="connsiteY242" fmla="*/ 1161568 h 161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1539632" h="1616527">
                <a:moveTo>
                  <a:pt x="1539429" y="774261"/>
                </a:moveTo>
                <a:cubicBezTo>
                  <a:pt x="1536579" y="745413"/>
                  <a:pt x="1531830" y="716916"/>
                  <a:pt x="1526623" y="688455"/>
                </a:cubicBezTo>
                <a:cubicBezTo>
                  <a:pt x="1526096" y="685711"/>
                  <a:pt x="1525568" y="682967"/>
                  <a:pt x="1525040" y="680223"/>
                </a:cubicBezTo>
                <a:cubicBezTo>
                  <a:pt x="1507274" y="614610"/>
                  <a:pt x="1483034" y="551637"/>
                  <a:pt x="1447677" y="493342"/>
                </a:cubicBezTo>
                <a:cubicBezTo>
                  <a:pt x="1434098" y="470932"/>
                  <a:pt x="1419286" y="449295"/>
                  <a:pt x="1405038" y="427307"/>
                </a:cubicBezTo>
                <a:cubicBezTo>
                  <a:pt x="1403807" y="425619"/>
                  <a:pt x="1402575" y="423895"/>
                  <a:pt x="1401344" y="422206"/>
                </a:cubicBezTo>
                <a:cubicBezTo>
                  <a:pt x="1391845" y="410491"/>
                  <a:pt x="1382346" y="398811"/>
                  <a:pt x="1372848" y="387096"/>
                </a:cubicBezTo>
                <a:cubicBezTo>
                  <a:pt x="1372848" y="387096"/>
                  <a:pt x="1372848" y="387096"/>
                  <a:pt x="1372848" y="387096"/>
                </a:cubicBezTo>
                <a:cubicBezTo>
                  <a:pt x="1368943" y="385900"/>
                  <a:pt x="1368626" y="381959"/>
                  <a:pt x="1366797" y="379180"/>
                </a:cubicBezTo>
                <a:cubicBezTo>
                  <a:pt x="1357122" y="368485"/>
                  <a:pt x="1347447" y="357825"/>
                  <a:pt x="1337772" y="347130"/>
                </a:cubicBezTo>
                <a:cubicBezTo>
                  <a:pt x="1328555" y="339285"/>
                  <a:pt x="1319900" y="330877"/>
                  <a:pt x="1312372" y="321378"/>
                </a:cubicBezTo>
                <a:cubicBezTo>
                  <a:pt x="1267340" y="272687"/>
                  <a:pt x="1210488" y="242045"/>
                  <a:pt x="1151454" y="214006"/>
                </a:cubicBezTo>
                <a:cubicBezTo>
                  <a:pt x="1099492" y="189309"/>
                  <a:pt x="1046228" y="168693"/>
                  <a:pt x="990678" y="153917"/>
                </a:cubicBezTo>
                <a:cubicBezTo>
                  <a:pt x="943992" y="145403"/>
                  <a:pt x="896956" y="143362"/>
                  <a:pt x="849567" y="145297"/>
                </a:cubicBezTo>
                <a:cubicBezTo>
                  <a:pt x="790217" y="147690"/>
                  <a:pt x="731500" y="154128"/>
                  <a:pt x="674190" y="170346"/>
                </a:cubicBezTo>
                <a:cubicBezTo>
                  <a:pt x="670989" y="171261"/>
                  <a:pt x="667858" y="172492"/>
                  <a:pt x="664164" y="170909"/>
                </a:cubicBezTo>
                <a:cubicBezTo>
                  <a:pt x="770691" y="122183"/>
                  <a:pt x="880174" y="128551"/>
                  <a:pt x="990642" y="151559"/>
                </a:cubicBezTo>
                <a:cubicBezTo>
                  <a:pt x="1023079" y="154128"/>
                  <a:pt x="1055235" y="158068"/>
                  <a:pt x="1085033" y="172598"/>
                </a:cubicBezTo>
                <a:cubicBezTo>
                  <a:pt x="1106493" y="183082"/>
                  <a:pt x="1128587" y="191877"/>
                  <a:pt x="1153389" y="197787"/>
                </a:cubicBezTo>
                <a:cubicBezTo>
                  <a:pt x="1153565" y="197541"/>
                  <a:pt x="1153741" y="197259"/>
                  <a:pt x="1153882" y="196978"/>
                </a:cubicBezTo>
                <a:cubicBezTo>
                  <a:pt x="1148464" y="189379"/>
                  <a:pt x="1139845" y="187585"/>
                  <a:pt x="1134180" y="180900"/>
                </a:cubicBezTo>
                <a:cubicBezTo>
                  <a:pt x="1142342" y="181498"/>
                  <a:pt x="1148358" y="185298"/>
                  <a:pt x="1154726" y="188183"/>
                </a:cubicBezTo>
                <a:cubicBezTo>
                  <a:pt x="1224032" y="219388"/>
                  <a:pt x="1285986" y="262274"/>
                  <a:pt x="1346216" y="307939"/>
                </a:cubicBezTo>
                <a:cubicBezTo>
                  <a:pt x="1357368" y="316382"/>
                  <a:pt x="1357368" y="316417"/>
                  <a:pt x="1364299" y="315291"/>
                </a:cubicBezTo>
                <a:lnTo>
                  <a:pt x="1364228" y="315221"/>
                </a:lnTo>
                <a:cubicBezTo>
                  <a:pt x="1339883" y="290489"/>
                  <a:pt x="1312196" y="269627"/>
                  <a:pt x="1286232" y="246759"/>
                </a:cubicBezTo>
                <a:cubicBezTo>
                  <a:pt x="1286232" y="246759"/>
                  <a:pt x="1286232" y="246759"/>
                  <a:pt x="1286232" y="246759"/>
                </a:cubicBezTo>
                <a:lnTo>
                  <a:pt x="1286232" y="246759"/>
                </a:lnTo>
                <a:cubicBezTo>
                  <a:pt x="1286232" y="246759"/>
                  <a:pt x="1286232" y="246759"/>
                  <a:pt x="1286232" y="246759"/>
                </a:cubicBezTo>
                <a:cubicBezTo>
                  <a:pt x="1286232" y="246759"/>
                  <a:pt x="1286232" y="246759"/>
                  <a:pt x="1286232" y="246759"/>
                </a:cubicBezTo>
                <a:cubicBezTo>
                  <a:pt x="1246372" y="218544"/>
                  <a:pt x="1204788" y="193038"/>
                  <a:pt x="1162220" y="169150"/>
                </a:cubicBezTo>
                <a:cubicBezTo>
                  <a:pt x="1162220" y="169150"/>
                  <a:pt x="1162220" y="169150"/>
                  <a:pt x="1162220" y="169150"/>
                </a:cubicBezTo>
                <a:cubicBezTo>
                  <a:pt x="1161305" y="169396"/>
                  <a:pt x="1160636" y="169080"/>
                  <a:pt x="1160179" y="168270"/>
                </a:cubicBezTo>
                <a:cubicBezTo>
                  <a:pt x="1140020" y="158983"/>
                  <a:pt x="1119862" y="149695"/>
                  <a:pt x="1099738" y="140407"/>
                </a:cubicBezTo>
                <a:cubicBezTo>
                  <a:pt x="1094391" y="139528"/>
                  <a:pt x="1089360" y="137944"/>
                  <a:pt x="1085068" y="134462"/>
                </a:cubicBezTo>
                <a:cubicBezTo>
                  <a:pt x="1081902" y="134602"/>
                  <a:pt x="1079193" y="133477"/>
                  <a:pt x="1076871" y="131401"/>
                </a:cubicBezTo>
                <a:cubicBezTo>
                  <a:pt x="1074584" y="131647"/>
                  <a:pt x="1072297" y="131929"/>
                  <a:pt x="1070749" y="129607"/>
                </a:cubicBezTo>
                <a:cubicBezTo>
                  <a:pt x="1049430" y="122535"/>
                  <a:pt x="1028145" y="115358"/>
                  <a:pt x="1006790" y="108393"/>
                </a:cubicBezTo>
                <a:cubicBezTo>
                  <a:pt x="1001161" y="106563"/>
                  <a:pt x="995075" y="104487"/>
                  <a:pt x="994266" y="98085"/>
                </a:cubicBezTo>
                <a:cubicBezTo>
                  <a:pt x="993422" y="91224"/>
                  <a:pt x="999754" y="88445"/>
                  <a:pt x="1004750" y="85912"/>
                </a:cubicBezTo>
                <a:cubicBezTo>
                  <a:pt x="1024662" y="75745"/>
                  <a:pt x="1046158" y="75358"/>
                  <a:pt x="1068568" y="74865"/>
                </a:cubicBezTo>
                <a:cubicBezTo>
                  <a:pt x="1054496" y="69271"/>
                  <a:pt x="1040423" y="63713"/>
                  <a:pt x="1026351" y="58119"/>
                </a:cubicBezTo>
                <a:cubicBezTo>
                  <a:pt x="1026632" y="57204"/>
                  <a:pt x="1026914" y="56290"/>
                  <a:pt x="1027195" y="55375"/>
                </a:cubicBezTo>
                <a:cubicBezTo>
                  <a:pt x="1049500" y="61883"/>
                  <a:pt x="1071805" y="68357"/>
                  <a:pt x="1094109" y="74865"/>
                </a:cubicBezTo>
                <a:cubicBezTo>
                  <a:pt x="1099140" y="75921"/>
                  <a:pt x="1104417" y="76237"/>
                  <a:pt x="1108639" y="79685"/>
                </a:cubicBezTo>
                <a:cubicBezTo>
                  <a:pt x="1112685" y="80564"/>
                  <a:pt x="1116696" y="81409"/>
                  <a:pt x="1120741" y="82288"/>
                </a:cubicBezTo>
                <a:cubicBezTo>
                  <a:pt x="1078384" y="62200"/>
                  <a:pt x="1035392" y="44258"/>
                  <a:pt x="990396" y="31311"/>
                </a:cubicBezTo>
                <a:cubicBezTo>
                  <a:pt x="1048902" y="40845"/>
                  <a:pt x="1105895" y="55621"/>
                  <a:pt x="1160531" y="78911"/>
                </a:cubicBezTo>
                <a:cubicBezTo>
                  <a:pt x="1160531" y="78911"/>
                  <a:pt x="1160531" y="78911"/>
                  <a:pt x="1160531" y="78911"/>
                </a:cubicBezTo>
                <a:cubicBezTo>
                  <a:pt x="1162290" y="79439"/>
                  <a:pt x="1164049" y="79966"/>
                  <a:pt x="1165808" y="80494"/>
                </a:cubicBezTo>
                <a:cubicBezTo>
                  <a:pt x="1181604" y="86123"/>
                  <a:pt x="1197119" y="92420"/>
                  <a:pt x="1211930" y="100336"/>
                </a:cubicBezTo>
                <a:cubicBezTo>
                  <a:pt x="1212986" y="100899"/>
                  <a:pt x="1214041" y="101462"/>
                  <a:pt x="1215061" y="102025"/>
                </a:cubicBezTo>
                <a:cubicBezTo>
                  <a:pt x="1224912" y="103045"/>
                  <a:pt x="1231948" y="113001"/>
                  <a:pt x="1242784" y="110855"/>
                </a:cubicBezTo>
                <a:cubicBezTo>
                  <a:pt x="1242784" y="110855"/>
                  <a:pt x="1242784" y="110855"/>
                  <a:pt x="1242784" y="110855"/>
                </a:cubicBezTo>
                <a:cubicBezTo>
                  <a:pt x="1242784" y="110855"/>
                  <a:pt x="1242784" y="110855"/>
                  <a:pt x="1242784" y="110855"/>
                </a:cubicBezTo>
                <a:cubicBezTo>
                  <a:pt x="1238281" y="107900"/>
                  <a:pt x="1233813" y="104945"/>
                  <a:pt x="1229310" y="101990"/>
                </a:cubicBezTo>
                <a:cubicBezTo>
                  <a:pt x="1215870" y="94426"/>
                  <a:pt x="1202396" y="86897"/>
                  <a:pt x="1188957" y="79333"/>
                </a:cubicBezTo>
                <a:cubicBezTo>
                  <a:pt x="1187022" y="78348"/>
                  <a:pt x="1185122" y="77363"/>
                  <a:pt x="1183187" y="76378"/>
                </a:cubicBezTo>
                <a:cubicBezTo>
                  <a:pt x="1177734" y="74584"/>
                  <a:pt x="1172457" y="72508"/>
                  <a:pt x="1168130" y="68603"/>
                </a:cubicBezTo>
                <a:cubicBezTo>
                  <a:pt x="1164788" y="68920"/>
                  <a:pt x="1162325" y="67372"/>
                  <a:pt x="1160214" y="64944"/>
                </a:cubicBezTo>
                <a:lnTo>
                  <a:pt x="1160214" y="64944"/>
                </a:lnTo>
                <a:cubicBezTo>
                  <a:pt x="1154234" y="68216"/>
                  <a:pt x="1149027" y="65015"/>
                  <a:pt x="1143890" y="62728"/>
                </a:cubicBezTo>
                <a:cubicBezTo>
                  <a:pt x="1071910" y="30537"/>
                  <a:pt x="996060" y="14037"/>
                  <a:pt x="917994" y="5488"/>
                </a:cubicBezTo>
                <a:cubicBezTo>
                  <a:pt x="880315" y="1337"/>
                  <a:pt x="842672" y="-914"/>
                  <a:pt x="804852" y="352"/>
                </a:cubicBezTo>
                <a:cubicBezTo>
                  <a:pt x="689212" y="4222"/>
                  <a:pt x="578393" y="29236"/>
                  <a:pt x="472780" y="77011"/>
                </a:cubicBezTo>
                <a:cubicBezTo>
                  <a:pt x="416701" y="102377"/>
                  <a:pt x="364352" y="133723"/>
                  <a:pt x="315028" y="170522"/>
                </a:cubicBezTo>
                <a:cubicBezTo>
                  <a:pt x="299760" y="181921"/>
                  <a:pt x="288045" y="196239"/>
                  <a:pt x="275520" y="209925"/>
                </a:cubicBezTo>
                <a:cubicBezTo>
                  <a:pt x="233901" y="255449"/>
                  <a:pt x="189222" y="298229"/>
                  <a:pt x="151824" y="347588"/>
                </a:cubicBezTo>
                <a:cubicBezTo>
                  <a:pt x="135606" y="368978"/>
                  <a:pt x="120443" y="391036"/>
                  <a:pt x="105139" y="413024"/>
                </a:cubicBezTo>
                <a:cubicBezTo>
                  <a:pt x="99545" y="421045"/>
                  <a:pt x="100214" y="430368"/>
                  <a:pt x="97083" y="438776"/>
                </a:cubicBezTo>
                <a:cubicBezTo>
                  <a:pt x="85508" y="469735"/>
                  <a:pt x="72667" y="500132"/>
                  <a:pt x="59721" y="530528"/>
                </a:cubicBezTo>
                <a:cubicBezTo>
                  <a:pt x="42623" y="570599"/>
                  <a:pt x="26264" y="610952"/>
                  <a:pt x="15041" y="653204"/>
                </a:cubicBezTo>
                <a:cubicBezTo>
                  <a:pt x="13810" y="657848"/>
                  <a:pt x="13423" y="663019"/>
                  <a:pt x="10784" y="666854"/>
                </a:cubicBezTo>
                <a:cubicBezTo>
                  <a:pt x="-1213" y="684269"/>
                  <a:pt x="-87" y="703864"/>
                  <a:pt x="124" y="723531"/>
                </a:cubicBezTo>
                <a:cubicBezTo>
                  <a:pt x="441" y="753681"/>
                  <a:pt x="89" y="783866"/>
                  <a:pt x="335" y="814016"/>
                </a:cubicBezTo>
                <a:cubicBezTo>
                  <a:pt x="335" y="814262"/>
                  <a:pt x="335" y="814508"/>
                  <a:pt x="335" y="814755"/>
                </a:cubicBezTo>
                <a:cubicBezTo>
                  <a:pt x="5824" y="821298"/>
                  <a:pt x="1496" y="829953"/>
                  <a:pt x="2622" y="837728"/>
                </a:cubicBezTo>
                <a:cubicBezTo>
                  <a:pt x="12156" y="833260"/>
                  <a:pt x="19439" y="836145"/>
                  <a:pt x="23871" y="845855"/>
                </a:cubicBezTo>
                <a:cubicBezTo>
                  <a:pt x="28093" y="855072"/>
                  <a:pt x="30134" y="864923"/>
                  <a:pt x="31752" y="874844"/>
                </a:cubicBezTo>
                <a:cubicBezTo>
                  <a:pt x="41919" y="936656"/>
                  <a:pt x="48111" y="999243"/>
                  <a:pt x="65139" y="1059790"/>
                </a:cubicBezTo>
                <a:cubicBezTo>
                  <a:pt x="93318" y="1159879"/>
                  <a:pt x="138667" y="1250787"/>
                  <a:pt x="212195" y="1325757"/>
                </a:cubicBezTo>
                <a:cubicBezTo>
                  <a:pt x="234042" y="1348027"/>
                  <a:pt x="258458" y="1367411"/>
                  <a:pt x="288783" y="1377508"/>
                </a:cubicBezTo>
                <a:cubicBezTo>
                  <a:pt x="294975" y="1379549"/>
                  <a:pt x="298986" y="1383172"/>
                  <a:pt x="297157" y="1390244"/>
                </a:cubicBezTo>
                <a:cubicBezTo>
                  <a:pt x="295433" y="1396928"/>
                  <a:pt x="290050" y="1399285"/>
                  <a:pt x="283893" y="1398687"/>
                </a:cubicBezTo>
                <a:cubicBezTo>
                  <a:pt x="270806" y="1397421"/>
                  <a:pt x="259091" y="1392143"/>
                  <a:pt x="247974" y="1385178"/>
                </a:cubicBezTo>
                <a:cubicBezTo>
                  <a:pt x="198439" y="1354078"/>
                  <a:pt x="160690" y="1311333"/>
                  <a:pt x="126424" y="1264718"/>
                </a:cubicBezTo>
                <a:cubicBezTo>
                  <a:pt x="84594" y="1207831"/>
                  <a:pt x="61163" y="1142676"/>
                  <a:pt x="39879" y="1076501"/>
                </a:cubicBezTo>
                <a:cubicBezTo>
                  <a:pt x="24892" y="1029991"/>
                  <a:pt x="13739" y="982497"/>
                  <a:pt x="6562" y="934159"/>
                </a:cubicBezTo>
                <a:cubicBezTo>
                  <a:pt x="6140" y="931203"/>
                  <a:pt x="5788" y="928248"/>
                  <a:pt x="5437" y="925293"/>
                </a:cubicBezTo>
                <a:cubicBezTo>
                  <a:pt x="6809" y="938486"/>
                  <a:pt x="8286" y="951644"/>
                  <a:pt x="10327" y="964766"/>
                </a:cubicBezTo>
                <a:cubicBezTo>
                  <a:pt x="11206" y="970465"/>
                  <a:pt x="12297" y="976165"/>
                  <a:pt x="9025" y="981512"/>
                </a:cubicBezTo>
                <a:cubicBezTo>
                  <a:pt x="8744" y="981793"/>
                  <a:pt x="8462" y="982040"/>
                  <a:pt x="8145" y="982251"/>
                </a:cubicBezTo>
                <a:cubicBezTo>
                  <a:pt x="9166" y="986895"/>
                  <a:pt x="10221" y="991539"/>
                  <a:pt x="11241" y="996147"/>
                </a:cubicBezTo>
                <a:cubicBezTo>
                  <a:pt x="14759" y="1012436"/>
                  <a:pt x="17996" y="1028795"/>
                  <a:pt x="21972" y="1044978"/>
                </a:cubicBezTo>
                <a:cubicBezTo>
                  <a:pt x="22746" y="1048215"/>
                  <a:pt x="20494" y="1048109"/>
                  <a:pt x="18559" y="1048180"/>
                </a:cubicBezTo>
                <a:cubicBezTo>
                  <a:pt x="34003" y="1102147"/>
                  <a:pt x="54162" y="1154321"/>
                  <a:pt x="79950" y="1204172"/>
                </a:cubicBezTo>
                <a:cubicBezTo>
                  <a:pt x="118473" y="1278685"/>
                  <a:pt x="166706" y="1346338"/>
                  <a:pt x="227463" y="1404422"/>
                </a:cubicBezTo>
                <a:cubicBezTo>
                  <a:pt x="245757" y="1421907"/>
                  <a:pt x="264685" y="1438864"/>
                  <a:pt x="285336" y="1453710"/>
                </a:cubicBezTo>
                <a:cubicBezTo>
                  <a:pt x="289839" y="1456947"/>
                  <a:pt x="295503" y="1459620"/>
                  <a:pt x="295644" y="1466551"/>
                </a:cubicBezTo>
                <a:cubicBezTo>
                  <a:pt x="297438" y="1468064"/>
                  <a:pt x="299232" y="1469577"/>
                  <a:pt x="300991" y="1471054"/>
                </a:cubicBezTo>
                <a:cubicBezTo>
                  <a:pt x="314571" y="1477633"/>
                  <a:pt x="326462" y="1486780"/>
                  <a:pt x="338705" y="1495470"/>
                </a:cubicBezTo>
                <a:cubicBezTo>
                  <a:pt x="338705" y="1495470"/>
                  <a:pt x="338705" y="1495470"/>
                  <a:pt x="338705" y="1495470"/>
                </a:cubicBezTo>
                <a:cubicBezTo>
                  <a:pt x="344334" y="1498812"/>
                  <a:pt x="349963" y="1502154"/>
                  <a:pt x="355592" y="1505496"/>
                </a:cubicBezTo>
                <a:cubicBezTo>
                  <a:pt x="375117" y="1515663"/>
                  <a:pt x="394643" y="1525866"/>
                  <a:pt x="414168" y="1536033"/>
                </a:cubicBezTo>
                <a:cubicBezTo>
                  <a:pt x="414168" y="1536033"/>
                  <a:pt x="414168" y="1536033"/>
                  <a:pt x="414168" y="1536033"/>
                </a:cubicBezTo>
                <a:cubicBezTo>
                  <a:pt x="415716" y="1536631"/>
                  <a:pt x="417229" y="1537194"/>
                  <a:pt x="418777" y="1537792"/>
                </a:cubicBezTo>
                <a:cubicBezTo>
                  <a:pt x="428487" y="1542120"/>
                  <a:pt x="438162" y="1546447"/>
                  <a:pt x="447871" y="1550739"/>
                </a:cubicBezTo>
                <a:lnTo>
                  <a:pt x="449279" y="1550704"/>
                </a:lnTo>
                <a:lnTo>
                  <a:pt x="450440" y="1551478"/>
                </a:lnTo>
                <a:cubicBezTo>
                  <a:pt x="453289" y="1552498"/>
                  <a:pt x="456104" y="1553518"/>
                  <a:pt x="458953" y="1554539"/>
                </a:cubicBezTo>
                <a:cubicBezTo>
                  <a:pt x="460888" y="1555383"/>
                  <a:pt x="462823" y="1556262"/>
                  <a:pt x="464758" y="1557107"/>
                </a:cubicBezTo>
                <a:cubicBezTo>
                  <a:pt x="478197" y="1561751"/>
                  <a:pt x="491637" y="1566359"/>
                  <a:pt x="505076" y="1571003"/>
                </a:cubicBezTo>
                <a:cubicBezTo>
                  <a:pt x="508946" y="1572094"/>
                  <a:pt x="512780" y="1573220"/>
                  <a:pt x="516650" y="1574310"/>
                </a:cubicBezTo>
                <a:cubicBezTo>
                  <a:pt x="530089" y="1577758"/>
                  <a:pt x="543528" y="1581206"/>
                  <a:pt x="557003" y="1584653"/>
                </a:cubicBezTo>
                <a:cubicBezTo>
                  <a:pt x="557003" y="1584653"/>
                  <a:pt x="557003" y="1584653"/>
                  <a:pt x="557003" y="1584653"/>
                </a:cubicBezTo>
                <a:cubicBezTo>
                  <a:pt x="566361" y="1586412"/>
                  <a:pt x="575719" y="1588136"/>
                  <a:pt x="585077" y="1589895"/>
                </a:cubicBezTo>
                <a:cubicBezTo>
                  <a:pt x="609176" y="1593343"/>
                  <a:pt x="633275" y="1596791"/>
                  <a:pt x="657374" y="1600203"/>
                </a:cubicBezTo>
                <a:lnTo>
                  <a:pt x="657374" y="1600203"/>
                </a:lnTo>
                <a:cubicBezTo>
                  <a:pt x="659344" y="1600344"/>
                  <a:pt x="661314" y="1600450"/>
                  <a:pt x="663249" y="1600590"/>
                </a:cubicBezTo>
                <a:cubicBezTo>
                  <a:pt x="673874" y="1601716"/>
                  <a:pt x="684604" y="1601962"/>
                  <a:pt x="694912" y="1605234"/>
                </a:cubicBezTo>
                <a:cubicBezTo>
                  <a:pt x="694912" y="1605199"/>
                  <a:pt x="694947" y="1605164"/>
                  <a:pt x="694947" y="1605129"/>
                </a:cubicBezTo>
                <a:cubicBezTo>
                  <a:pt x="698711" y="1605410"/>
                  <a:pt x="702476" y="1605656"/>
                  <a:pt x="706240" y="1605938"/>
                </a:cubicBezTo>
                <a:cubicBezTo>
                  <a:pt x="717041" y="1606571"/>
                  <a:pt x="727947" y="1605199"/>
                  <a:pt x="738606" y="1608013"/>
                </a:cubicBezTo>
                <a:cubicBezTo>
                  <a:pt x="744130" y="1608260"/>
                  <a:pt x="749653" y="1608541"/>
                  <a:pt x="755177" y="1608787"/>
                </a:cubicBezTo>
                <a:cubicBezTo>
                  <a:pt x="764570" y="1609139"/>
                  <a:pt x="773928" y="1609526"/>
                  <a:pt x="783321" y="1609878"/>
                </a:cubicBezTo>
                <a:cubicBezTo>
                  <a:pt x="785608" y="1609597"/>
                  <a:pt x="787965" y="1609597"/>
                  <a:pt x="790182" y="1608999"/>
                </a:cubicBezTo>
                <a:cubicBezTo>
                  <a:pt x="799082" y="1606641"/>
                  <a:pt x="796479" y="1612094"/>
                  <a:pt x="795424" y="1616527"/>
                </a:cubicBezTo>
                <a:cubicBezTo>
                  <a:pt x="809742" y="1613818"/>
                  <a:pt x="824166" y="1614627"/>
                  <a:pt x="838591" y="1614874"/>
                </a:cubicBezTo>
                <a:cubicBezTo>
                  <a:pt x="845029" y="1614487"/>
                  <a:pt x="851467" y="1614100"/>
                  <a:pt x="857940" y="1613713"/>
                </a:cubicBezTo>
                <a:lnTo>
                  <a:pt x="857940" y="1613713"/>
                </a:lnTo>
                <a:cubicBezTo>
                  <a:pt x="865609" y="1610195"/>
                  <a:pt x="873912" y="1610898"/>
                  <a:pt x="881969" y="1610160"/>
                </a:cubicBezTo>
                <a:cubicBezTo>
                  <a:pt x="887070" y="1607873"/>
                  <a:pt x="892488" y="1607732"/>
                  <a:pt x="897941" y="1607837"/>
                </a:cubicBezTo>
                <a:lnTo>
                  <a:pt x="897941" y="1607837"/>
                </a:lnTo>
                <a:cubicBezTo>
                  <a:pt x="903394" y="1604777"/>
                  <a:pt x="909374" y="1605164"/>
                  <a:pt x="915285" y="1605129"/>
                </a:cubicBezTo>
                <a:cubicBezTo>
                  <a:pt x="953034" y="1594961"/>
                  <a:pt x="990924" y="1585216"/>
                  <a:pt x="1027301" y="1570651"/>
                </a:cubicBezTo>
                <a:cubicBezTo>
                  <a:pt x="1027301" y="1570651"/>
                  <a:pt x="1027301" y="1570651"/>
                  <a:pt x="1027301" y="1570651"/>
                </a:cubicBezTo>
                <a:cubicBezTo>
                  <a:pt x="1033387" y="1565796"/>
                  <a:pt x="1040705" y="1563791"/>
                  <a:pt x="1048022" y="1561891"/>
                </a:cubicBezTo>
                <a:cubicBezTo>
                  <a:pt x="1079931" y="1545180"/>
                  <a:pt x="1111981" y="1528751"/>
                  <a:pt x="1142729" y="1509964"/>
                </a:cubicBezTo>
                <a:cubicBezTo>
                  <a:pt x="1147127" y="1506411"/>
                  <a:pt x="1151243" y="1502400"/>
                  <a:pt x="1157013" y="1501064"/>
                </a:cubicBezTo>
                <a:cubicBezTo>
                  <a:pt x="1202748" y="1468803"/>
                  <a:pt x="1247146" y="1434888"/>
                  <a:pt x="1286267" y="1394677"/>
                </a:cubicBezTo>
                <a:cubicBezTo>
                  <a:pt x="1359725" y="1319213"/>
                  <a:pt x="1419603" y="1234885"/>
                  <a:pt x="1453623" y="1134092"/>
                </a:cubicBezTo>
                <a:cubicBezTo>
                  <a:pt x="1456473" y="1125683"/>
                  <a:pt x="1466253" y="1114496"/>
                  <a:pt x="1445461" y="1112631"/>
                </a:cubicBezTo>
                <a:cubicBezTo>
                  <a:pt x="1436631" y="1111857"/>
                  <a:pt x="1442858" y="1101303"/>
                  <a:pt x="1440536" y="1091663"/>
                </a:cubicBezTo>
                <a:cubicBezTo>
                  <a:pt x="1440254" y="1091628"/>
                  <a:pt x="1440008" y="1091699"/>
                  <a:pt x="1439762" y="1091734"/>
                </a:cubicBezTo>
                <a:cubicBezTo>
                  <a:pt x="1436244" y="1104997"/>
                  <a:pt x="1433253" y="1115551"/>
                  <a:pt x="1430755" y="1126211"/>
                </a:cubicBezTo>
                <a:cubicBezTo>
                  <a:pt x="1427589" y="1139791"/>
                  <a:pt x="1423578" y="1152984"/>
                  <a:pt x="1416120" y="1164875"/>
                </a:cubicBezTo>
                <a:cubicBezTo>
                  <a:pt x="1413939" y="1168323"/>
                  <a:pt x="1411758" y="1173459"/>
                  <a:pt x="1406481" y="1171313"/>
                </a:cubicBezTo>
                <a:cubicBezTo>
                  <a:pt x="1402153" y="1169554"/>
                  <a:pt x="1403490" y="1164558"/>
                  <a:pt x="1403983" y="1161075"/>
                </a:cubicBezTo>
                <a:cubicBezTo>
                  <a:pt x="1407360" y="1136484"/>
                  <a:pt x="1409893" y="1111681"/>
                  <a:pt x="1415170" y="1087477"/>
                </a:cubicBezTo>
                <a:cubicBezTo>
                  <a:pt x="1418583" y="1071962"/>
                  <a:pt x="1409928" y="1057960"/>
                  <a:pt x="1413200" y="1042832"/>
                </a:cubicBezTo>
                <a:cubicBezTo>
                  <a:pt x="1414220" y="1038118"/>
                  <a:pt x="1407325" y="1036816"/>
                  <a:pt x="1403807" y="1035515"/>
                </a:cubicBezTo>
                <a:cubicBezTo>
                  <a:pt x="1399128" y="1033791"/>
                  <a:pt x="1399655" y="1039174"/>
                  <a:pt x="1398846" y="1041918"/>
                </a:cubicBezTo>
                <a:cubicBezTo>
                  <a:pt x="1395574" y="1052824"/>
                  <a:pt x="1392549" y="1063800"/>
                  <a:pt x="1388855" y="1076747"/>
                </a:cubicBezTo>
                <a:cubicBezTo>
                  <a:pt x="1383191" y="1067705"/>
                  <a:pt x="1384035" y="1059719"/>
                  <a:pt x="1383894" y="1051944"/>
                </a:cubicBezTo>
                <a:cubicBezTo>
                  <a:pt x="1383894" y="1051944"/>
                  <a:pt x="1383894" y="1051944"/>
                  <a:pt x="1383894" y="1051944"/>
                </a:cubicBezTo>
                <a:cubicBezTo>
                  <a:pt x="1379391" y="1036676"/>
                  <a:pt x="1383050" y="1021055"/>
                  <a:pt x="1381960" y="1005646"/>
                </a:cubicBezTo>
                <a:cubicBezTo>
                  <a:pt x="1376260" y="1014477"/>
                  <a:pt x="1370948" y="1023588"/>
                  <a:pt x="1364721" y="1031997"/>
                </a:cubicBezTo>
                <a:cubicBezTo>
                  <a:pt x="1361273" y="1036640"/>
                  <a:pt x="1357157" y="1044134"/>
                  <a:pt x="1349980" y="1039525"/>
                </a:cubicBezTo>
                <a:cubicBezTo>
                  <a:pt x="1343296" y="1035233"/>
                  <a:pt x="1340376" y="1027951"/>
                  <a:pt x="1344316" y="1019543"/>
                </a:cubicBezTo>
                <a:cubicBezTo>
                  <a:pt x="1356242" y="993931"/>
                  <a:pt x="1365530" y="967334"/>
                  <a:pt x="1373762" y="940315"/>
                </a:cubicBezTo>
                <a:cubicBezTo>
                  <a:pt x="1386181" y="899505"/>
                  <a:pt x="1393077" y="857711"/>
                  <a:pt x="1396278" y="815247"/>
                </a:cubicBezTo>
                <a:cubicBezTo>
                  <a:pt x="1398037" y="792028"/>
                  <a:pt x="1398987" y="768808"/>
                  <a:pt x="1399093" y="745378"/>
                </a:cubicBezTo>
                <a:cubicBezTo>
                  <a:pt x="1409577" y="771728"/>
                  <a:pt x="1415241" y="799099"/>
                  <a:pt x="1417844" y="826962"/>
                </a:cubicBezTo>
                <a:cubicBezTo>
                  <a:pt x="1418723" y="836320"/>
                  <a:pt x="1421573" y="843357"/>
                  <a:pt x="1427835" y="849619"/>
                </a:cubicBezTo>
                <a:cubicBezTo>
                  <a:pt x="1427835" y="849619"/>
                  <a:pt x="1427835" y="849619"/>
                  <a:pt x="1427835" y="849619"/>
                </a:cubicBezTo>
                <a:cubicBezTo>
                  <a:pt x="1428363" y="849056"/>
                  <a:pt x="1429032" y="848774"/>
                  <a:pt x="1429806" y="848845"/>
                </a:cubicBezTo>
                <a:cubicBezTo>
                  <a:pt x="1425936" y="802582"/>
                  <a:pt x="1422382" y="755827"/>
                  <a:pt x="1405847" y="712308"/>
                </a:cubicBezTo>
                <a:cubicBezTo>
                  <a:pt x="1384281" y="655491"/>
                  <a:pt x="1378406" y="594170"/>
                  <a:pt x="1351915" y="538444"/>
                </a:cubicBezTo>
                <a:cubicBezTo>
                  <a:pt x="1357825" y="538831"/>
                  <a:pt x="1358318" y="542877"/>
                  <a:pt x="1359936" y="545550"/>
                </a:cubicBezTo>
                <a:cubicBezTo>
                  <a:pt x="1386181" y="588541"/>
                  <a:pt x="1406551" y="634488"/>
                  <a:pt x="1423262" y="681736"/>
                </a:cubicBezTo>
                <a:cubicBezTo>
                  <a:pt x="1432831" y="708825"/>
                  <a:pt x="1448733" y="730180"/>
                  <a:pt x="1469525" y="751570"/>
                </a:cubicBezTo>
                <a:cubicBezTo>
                  <a:pt x="1469560" y="751535"/>
                  <a:pt x="1469595" y="751535"/>
                  <a:pt x="1469630" y="751499"/>
                </a:cubicBezTo>
                <a:cubicBezTo>
                  <a:pt x="1466323" y="723847"/>
                  <a:pt x="1457387" y="699713"/>
                  <a:pt x="1448276" y="675755"/>
                </a:cubicBezTo>
                <a:cubicBezTo>
                  <a:pt x="1439023" y="651374"/>
                  <a:pt x="1436912" y="624778"/>
                  <a:pt x="1424001" y="601594"/>
                </a:cubicBezTo>
                <a:cubicBezTo>
                  <a:pt x="1411300" y="578761"/>
                  <a:pt x="1399128" y="555577"/>
                  <a:pt x="1386287" y="531795"/>
                </a:cubicBezTo>
                <a:cubicBezTo>
                  <a:pt x="1392971" y="531900"/>
                  <a:pt x="1394202" y="537037"/>
                  <a:pt x="1396524" y="540344"/>
                </a:cubicBezTo>
                <a:cubicBezTo>
                  <a:pt x="1441063" y="602649"/>
                  <a:pt x="1465233" y="673116"/>
                  <a:pt x="1479586" y="747524"/>
                </a:cubicBezTo>
                <a:cubicBezTo>
                  <a:pt x="1481838" y="759169"/>
                  <a:pt x="1480501" y="773241"/>
                  <a:pt x="1496262" y="777533"/>
                </a:cubicBezTo>
                <a:cubicBezTo>
                  <a:pt x="1496016" y="776689"/>
                  <a:pt x="1496086" y="775880"/>
                  <a:pt x="1496544" y="775106"/>
                </a:cubicBezTo>
                <a:cubicBezTo>
                  <a:pt x="1489859" y="729652"/>
                  <a:pt x="1481346" y="684620"/>
                  <a:pt x="1466534" y="640961"/>
                </a:cubicBezTo>
                <a:cubicBezTo>
                  <a:pt x="1419427" y="502313"/>
                  <a:pt x="1335978" y="391001"/>
                  <a:pt x="1215906" y="307165"/>
                </a:cubicBezTo>
                <a:cubicBezTo>
                  <a:pt x="1213795" y="305687"/>
                  <a:pt x="1211825" y="304069"/>
                  <a:pt x="1210382" y="301711"/>
                </a:cubicBezTo>
                <a:cubicBezTo>
                  <a:pt x="1234974" y="312512"/>
                  <a:pt x="1256364" y="328273"/>
                  <a:pt x="1276769" y="345195"/>
                </a:cubicBezTo>
                <a:cubicBezTo>
                  <a:pt x="1388855" y="438037"/>
                  <a:pt x="1455980" y="558673"/>
                  <a:pt x="1493096" y="697567"/>
                </a:cubicBezTo>
                <a:cubicBezTo>
                  <a:pt x="1501117" y="727576"/>
                  <a:pt x="1508189" y="757867"/>
                  <a:pt x="1511038" y="788932"/>
                </a:cubicBezTo>
                <a:cubicBezTo>
                  <a:pt x="1515858" y="793224"/>
                  <a:pt x="1522015" y="792555"/>
                  <a:pt x="1527749" y="793365"/>
                </a:cubicBezTo>
                <a:cubicBezTo>
                  <a:pt x="1538022" y="790796"/>
                  <a:pt x="1540414" y="784393"/>
                  <a:pt x="1539429" y="774261"/>
                </a:cubicBezTo>
                <a:close/>
                <a:moveTo>
                  <a:pt x="721544" y="1373885"/>
                </a:moveTo>
                <a:cubicBezTo>
                  <a:pt x="708914" y="1381343"/>
                  <a:pt x="601542" y="1363190"/>
                  <a:pt x="561893" y="1346690"/>
                </a:cubicBezTo>
                <a:cubicBezTo>
                  <a:pt x="511338" y="1325652"/>
                  <a:pt x="466517" y="1295607"/>
                  <a:pt x="425919" y="1258843"/>
                </a:cubicBezTo>
                <a:cubicBezTo>
                  <a:pt x="514715" y="1322063"/>
                  <a:pt x="612694" y="1361395"/>
                  <a:pt x="721544" y="1373885"/>
                </a:cubicBezTo>
                <a:close/>
                <a:moveTo>
                  <a:pt x="828212" y="33387"/>
                </a:moveTo>
                <a:cubicBezTo>
                  <a:pt x="779451" y="33281"/>
                  <a:pt x="731289" y="39227"/>
                  <a:pt x="683021" y="44680"/>
                </a:cubicBezTo>
                <a:cubicBezTo>
                  <a:pt x="775511" y="13791"/>
                  <a:pt x="876551" y="16289"/>
                  <a:pt x="973439" y="44363"/>
                </a:cubicBezTo>
                <a:cubicBezTo>
                  <a:pt x="925171" y="38699"/>
                  <a:pt x="876938" y="33492"/>
                  <a:pt x="828212" y="33387"/>
                </a:cubicBezTo>
                <a:close/>
                <a:moveTo>
                  <a:pt x="941143" y="21179"/>
                </a:moveTo>
                <a:cubicBezTo>
                  <a:pt x="891995" y="15621"/>
                  <a:pt x="842847" y="14917"/>
                  <a:pt x="793665" y="16359"/>
                </a:cubicBezTo>
                <a:cubicBezTo>
                  <a:pt x="744974" y="17802"/>
                  <a:pt x="696882" y="24803"/>
                  <a:pt x="648966" y="33070"/>
                </a:cubicBezTo>
                <a:cubicBezTo>
                  <a:pt x="745115" y="-2533"/>
                  <a:pt x="842847" y="-316"/>
                  <a:pt x="941143" y="21179"/>
                </a:cubicBezTo>
                <a:close/>
                <a:moveTo>
                  <a:pt x="218316" y="398037"/>
                </a:moveTo>
                <a:cubicBezTo>
                  <a:pt x="228448" y="380200"/>
                  <a:pt x="240621" y="363489"/>
                  <a:pt x="251984" y="346356"/>
                </a:cubicBezTo>
                <a:cubicBezTo>
                  <a:pt x="257859" y="337491"/>
                  <a:pt x="265247" y="330138"/>
                  <a:pt x="274219" y="324227"/>
                </a:cubicBezTo>
                <a:cubicBezTo>
                  <a:pt x="288995" y="314517"/>
                  <a:pt x="299936" y="301711"/>
                  <a:pt x="305494" y="284508"/>
                </a:cubicBezTo>
                <a:cubicBezTo>
                  <a:pt x="306409" y="281623"/>
                  <a:pt x="309786" y="279477"/>
                  <a:pt x="312179" y="277155"/>
                </a:cubicBezTo>
                <a:cubicBezTo>
                  <a:pt x="385777" y="204999"/>
                  <a:pt x="473378" y="156731"/>
                  <a:pt x="571040" y="125702"/>
                </a:cubicBezTo>
                <a:cubicBezTo>
                  <a:pt x="612448" y="112544"/>
                  <a:pt x="653082" y="96079"/>
                  <a:pt x="697515" y="95903"/>
                </a:cubicBezTo>
                <a:cubicBezTo>
                  <a:pt x="729108" y="95763"/>
                  <a:pt x="760594" y="97662"/>
                  <a:pt x="791976" y="101216"/>
                </a:cubicBezTo>
                <a:cubicBezTo>
                  <a:pt x="798132" y="101919"/>
                  <a:pt x="804360" y="102166"/>
                  <a:pt x="810551" y="102588"/>
                </a:cubicBezTo>
                <a:cubicBezTo>
                  <a:pt x="813542" y="102799"/>
                  <a:pt x="817904" y="99949"/>
                  <a:pt x="818678" y="105156"/>
                </a:cubicBezTo>
                <a:cubicBezTo>
                  <a:pt x="819487" y="110644"/>
                  <a:pt x="814843" y="110714"/>
                  <a:pt x="811044" y="111207"/>
                </a:cubicBezTo>
                <a:cubicBezTo>
                  <a:pt x="788739" y="114021"/>
                  <a:pt x="766505" y="117223"/>
                  <a:pt x="744130" y="119580"/>
                </a:cubicBezTo>
                <a:cubicBezTo>
                  <a:pt x="688931" y="125385"/>
                  <a:pt x="634014" y="132421"/>
                  <a:pt x="580116" y="146669"/>
                </a:cubicBezTo>
                <a:cubicBezTo>
                  <a:pt x="525692" y="161058"/>
                  <a:pt x="477423" y="188042"/>
                  <a:pt x="429894" y="216785"/>
                </a:cubicBezTo>
                <a:cubicBezTo>
                  <a:pt x="349330" y="265510"/>
                  <a:pt x="281607" y="328097"/>
                  <a:pt x="229257" y="406691"/>
                </a:cubicBezTo>
                <a:cubicBezTo>
                  <a:pt x="209662" y="436138"/>
                  <a:pt x="195765" y="469032"/>
                  <a:pt x="174692" y="497634"/>
                </a:cubicBezTo>
                <a:cubicBezTo>
                  <a:pt x="173285" y="499534"/>
                  <a:pt x="172053" y="501539"/>
                  <a:pt x="170752" y="503509"/>
                </a:cubicBezTo>
                <a:cubicBezTo>
                  <a:pt x="182009" y="466077"/>
                  <a:pt x="199283" y="431600"/>
                  <a:pt x="218316" y="398037"/>
                </a:cubicBezTo>
                <a:close/>
                <a:moveTo>
                  <a:pt x="763339" y="1415328"/>
                </a:moveTo>
                <a:cubicBezTo>
                  <a:pt x="724464" y="1430878"/>
                  <a:pt x="685272" y="1422716"/>
                  <a:pt x="645870" y="1417755"/>
                </a:cubicBezTo>
                <a:cubicBezTo>
                  <a:pt x="603019" y="1412372"/>
                  <a:pt x="563546" y="1397596"/>
                  <a:pt x="525269" y="1378564"/>
                </a:cubicBezTo>
                <a:cubicBezTo>
                  <a:pt x="517143" y="1374518"/>
                  <a:pt x="508734" y="1370578"/>
                  <a:pt x="499236" y="1373216"/>
                </a:cubicBezTo>
                <a:cubicBezTo>
                  <a:pt x="496105" y="1374060"/>
                  <a:pt x="493712" y="1373357"/>
                  <a:pt x="491250" y="1371598"/>
                </a:cubicBezTo>
                <a:cubicBezTo>
                  <a:pt x="464618" y="1352741"/>
                  <a:pt x="434081" y="1340709"/>
                  <a:pt x="406639" y="1323330"/>
                </a:cubicBezTo>
                <a:cubicBezTo>
                  <a:pt x="393834" y="1315203"/>
                  <a:pt x="379972" y="1309292"/>
                  <a:pt x="367166" y="1301834"/>
                </a:cubicBezTo>
                <a:cubicBezTo>
                  <a:pt x="334730" y="1282942"/>
                  <a:pt x="310736" y="1253636"/>
                  <a:pt x="283471" y="1228271"/>
                </a:cubicBezTo>
                <a:cubicBezTo>
                  <a:pt x="249029" y="1196221"/>
                  <a:pt x="224543" y="1158261"/>
                  <a:pt x="203786" y="1117099"/>
                </a:cubicBezTo>
                <a:cubicBezTo>
                  <a:pt x="183733" y="1077345"/>
                  <a:pt x="168570" y="1035585"/>
                  <a:pt x="154146" y="993544"/>
                </a:cubicBezTo>
                <a:cubicBezTo>
                  <a:pt x="149537" y="980984"/>
                  <a:pt x="144929" y="968389"/>
                  <a:pt x="140355" y="955830"/>
                </a:cubicBezTo>
                <a:cubicBezTo>
                  <a:pt x="150628" y="965470"/>
                  <a:pt x="152000" y="978838"/>
                  <a:pt x="157348" y="990483"/>
                </a:cubicBezTo>
                <a:cubicBezTo>
                  <a:pt x="173953" y="1016341"/>
                  <a:pt x="184507" y="1045189"/>
                  <a:pt x="197137" y="1072947"/>
                </a:cubicBezTo>
                <a:cubicBezTo>
                  <a:pt x="261307" y="1214199"/>
                  <a:pt x="373781" y="1304262"/>
                  <a:pt x="510810" y="1367095"/>
                </a:cubicBezTo>
                <a:cubicBezTo>
                  <a:pt x="585992" y="1401572"/>
                  <a:pt x="665465" y="1419162"/>
                  <a:pt x="749055" y="1412548"/>
                </a:cubicBezTo>
                <a:cubicBezTo>
                  <a:pt x="749055" y="1412548"/>
                  <a:pt x="749055" y="1412548"/>
                  <a:pt x="749055" y="1412548"/>
                </a:cubicBezTo>
                <a:cubicBezTo>
                  <a:pt x="749477" y="1412478"/>
                  <a:pt x="749935" y="1412443"/>
                  <a:pt x="750357" y="1412372"/>
                </a:cubicBezTo>
                <a:cubicBezTo>
                  <a:pt x="753101" y="1411880"/>
                  <a:pt x="755951" y="1410754"/>
                  <a:pt x="758519" y="1411212"/>
                </a:cubicBezTo>
                <a:cubicBezTo>
                  <a:pt x="782125" y="1407764"/>
                  <a:pt x="805732" y="1403964"/>
                  <a:pt x="830042" y="1406884"/>
                </a:cubicBezTo>
                <a:cubicBezTo>
                  <a:pt x="807807" y="1409699"/>
                  <a:pt x="785573" y="1412513"/>
                  <a:pt x="763339" y="1415328"/>
                </a:cubicBezTo>
                <a:close/>
                <a:moveTo>
                  <a:pt x="1292881" y="1199352"/>
                </a:moveTo>
                <a:cubicBezTo>
                  <a:pt x="1294676" y="1188833"/>
                  <a:pt x="1297842" y="1182536"/>
                  <a:pt x="1302486" y="1177259"/>
                </a:cubicBezTo>
                <a:cubicBezTo>
                  <a:pt x="1301888" y="1184717"/>
                  <a:pt x="1301466" y="1191823"/>
                  <a:pt x="1292881" y="1199352"/>
                </a:cubicBezTo>
                <a:close/>
                <a:moveTo>
                  <a:pt x="1297314" y="1161568"/>
                </a:moveTo>
                <a:cubicBezTo>
                  <a:pt x="1269521" y="1222360"/>
                  <a:pt x="1233707" y="1277278"/>
                  <a:pt x="1180654" y="1319389"/>
                </a:cubicBezTo>
                <a:cubicBezTo>
                  <a:pt x="1225862" y="1271297"/>
                  <a:pt x="1262028" y="1216767"/>
                  <a:pt x="1297314" y="1161568"/>
                </a:cubicBezTo>
                <a:close/>
              </a:path>
            </a:pathLst>
          </a:custGeom>
          <a:solidFill>
            <a:schemeClr val="bg2">
              <a:lumMod val="90000"/>
            </a:schemeClr>
          </a:solidFill>
          <a:ln w="3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Graphic 5">
            <a:extLst>
              <a:ext uri="{FF2B5EF4-FFF2-40B4-BE49-F238E27FC236}">
                <a16:creationId xmlns:a16="http://schemas.microsoft.com/office/drawing/2014/main" id="{62B38839-DA78-4450-8213-8291D04BE135}"/>
              </a:ext>
            </a:extLst>
          </p:cNvPr>
          <p:cNvSpPr/>
          <p:nvPr/>
        </p:nvSpPr>
        <p:spPr>
          <a:xfrm>
            <a:off x="2541601" y="1516300"/>
            <a:ext cx="1539644" cy="1616527"/>
          </a:xfrm>
          <a:custGeom>
            <a:avLst/>
            <a:gdLst>
              <a:gd name="connsiteX0" fmla="*/ 1539429 w 1539644"/>
              <a:gd name="connsiteY0" fmla="*/ 774261 h 1616527"/>
              <a:gd name="connsiteX1" fmla="*/ 1526623 w 1539644"/>
              <a:gd name="connsiteY1" fmla="*/ 688455 h 1616527"/>
              <a:gd name="connsiteX2" fmla="*/ 1525040 w 1539644"/>
              <a:gd name="connsiteY2" fmla="*/ 680223 h 1616527"/>
              <a:gd name="connsiteX3" fmla="*/ 1447677 w 1539644"/>
              <a:gd name="connsiteY3" fmla="*/ 493342 h 1616527"/>
              <a:gd name="connsiteX4" fmla="*/ 1405038 w 1539644"/>
              <a:gd name="connsiteY4" fmla="*/ 427307 h 1616527"/>
              <a:gd name="connsiteX5" fmla="*/ 1401344 w 1539644"/>
              <a:gd name="connsiteY5" fmla="*/ 422206 h 1616527"/>
              <a:gd name="connsiteX6" fmla="*/ 1372848 w 1539644"/>
              <a:gd name="connsiteY6" fmla="*/ 387096 h 1616527"/>
              <a:gd name="connsiteX7" fmla="*/ 1372848 w 1539644"/>
              <a:gd name="connsiteY7" fmla="*/ 387096 h 1616527"/>
              <a:gd name="connsiteX8" fmla="*/ 1366796 w 1539644"/>
              <a:gd name="connsiteY8" fmla="*/ 379180 h 1616527"/>
              <a:gd name="connsiteX9" fmla="*/ 1337772 w 1539644"/>
              <a:gd name="connsiteY9" fmla="*/ 347130 h 1616527"/>
              <a:gd name="connsiteX10" fmla="*/ 1312372 w 1539644"/>
              <a:gd name="connsiteY10" fmla="*/ 321378 h 1616527"/>
              <a:gd name="connsiteX11" fmla="*/ 1151454 w 1539644"/>
              <a:gd name="connsiteY11" fmla="*/ 214006 h 1616527"/>
              <a:gd name="connsiteX12" fmla="*/ 990678 w 1539644"/>
              <a:gd name="connsiteY12" fmla="*/ 153917 h 1616527"/>
              <a:gd name="connsiteX13" fmla="*/ 849567 w 1539644"/>
              <a:gd name="connsiteY13" fmla="*/ 145297 h 1616527"/>
              <a:gd name="connsiteX14" fmla="*/ 674190 w 1539644"/>
              <a:gd name="connsiteY14" fmla="*/ 170346 h 1616527"/>
              <a:gd name="connsiteX15" fmla="*/ 664164 w 1539644"/>
              <a:gd name="connsiteY15" fmla="*/ 170909 h 1616527"/>
              <a:gd name="connsiteX16" fmla="*/ 990642 w 1539644"/>
              <a:gd name="connsiteY16" fmla="*/ 151560 h 1616527"/>
              <a:gd name="connsiteX17" fmla="*/ 1085033 w 1539644"/>
              <a:gd name="connsiteY17" fmla="*/ 172598 h 1616527"/>
              <a:gd name="connsiteX18" fmla="*/ 1153389 w 1539644"/>
              <a:gd name="connsiteY18" fmla="*/ 197787 h 1616527"/>
              <a:gd name="connsiteX19" fmla="*/ 1153882 w 1539644"/>
              <a:gd name="connsiteY19" fmla="*/ 196978 h 1616527"/>
              <a:gd name="connsiteX20" fmla="*/ 1134180 w 1539644"/>
              <a:gd name="connsiteY20" fmla="*/ 180900 h 1616527"/>
              <a:gd name="connsiteX21" fmla="*/ 1154726 w 1539644"/>
              <a:gd name="connsiteY21" fmla="*/ 188183 h 1616527"/>
              <a:gd name="connsiteX22" fmla="*/ 1346216 w 1539644"/>
              <a:gd name="connsiteY22" fmla="*/ 307939 h 1616527"/>
              <a:gd name="connsiteX23" fmla="*/ 1364299 w 1539644"/>
              <a:gd name="connsiteY23" fmla="*/ 315291 h 1616527"/>
              <a:gd name="connsiteX24" fmla="*/ 1364228 w 1539644"/>
              <a:gd name="connsiteY24" fmla="*/ 315221 h 1616527"/>
              <a:gd name="connsiteX25" fmla="*/ 1286232 w 1539644"/>
              <a:gd name="connsiteY25" fmla="*/ 246759 h 1616527"/>
              <a:gd name="connsiteX26" fmla="*/ 1286232 w 1539644"/>
              <a:gd name="connsiteY26" fmla="*/ 246759 h 1616527"/>
              <a:gd name="connsiteX27" fmla="*/ 1286232 w 1539644"/>
              <a:gd name="connsiteY27" fmla="*/ 246759 h 1616527"/>
              <a:gd name="connsiteX28" fmla="*/ 1286232 w 1539644"/>
              <a:gd name="connsiteY28" fmla="*/ 246759 h 1616527"/>
              <a:gd name="connsiteX29" fmla="*/ 1286232 w 1539644"/>
              <a:gd name="connsiteY29" fmla="*/ 246759 h 1616527"/>
              <a:gd name="connsiteX30" fmla="*/ 1162220 w 1539644"/>
              <a:gd name="connsiteY30" fmla="*/ 169150 h 1616527"/>
              <a:gd name="connsiteX31" fmla="*/ 1162220 w 1539644"/>
              <a:gd name="connsiteY31" fmla="*/ 169150 h 1616527"/>
              <a:gd name="connsiteX32" fmla="*/ 1160179 w 1539644"/>
              <a:gd name="connsiteY32" fmla="*/ 168270 h 1616527"/>
              <a:gd name="connsiteX33" fmla="*/ 1099738 w 1539644"/>
              <a:gd name="connsiteY33" fmla="*/ 140407 h 1616527"/>
              <a:gd name="connsiteX34" fmla="*/ 1085068 w 1539644"/>
              <a:gd name="connsiteY34" fmla="*/ 134462 h 1616527"/>
              <a:gd name="connsiteX35" fmla="*/ 1076871 w 1539644"/>
              <a:gd name="connsiteY35" fmla="*/ 131401 h 1616527"/>
              <a:gd name="connsiteX36" fmla="*/ 1070749 w 1539644"/>
              <a:gd name="connsiteY36" fmla="*/ 129607 h 1616527"/>
              <a:gd name="connsiteX37" fmla="*/ 1006790 w 1539644"/>
              <a:gd name="connsiteY37" fmla="*/ 108393 h 1616527"/>
              <a:gd name="connsiteX38" fmla="*/ 994266 w 1539644"/>
              <a:gd name="connsiteY38" fmla="*/ 98085 h 1616527"/>
              <a:gd name="connsiteX39" fmla="*/ 1004750 w 1539644"/>
              <a:gd name="connsiteY39" fmla="*/ 85912 h 1616527"/>
              <a:gd name="connsiteX40" fmla="*/ 1068568 w 1539644"/>
              <a:gd name="connsiteY40" fmla="*/ 74865 h 1616527"/>
              <a:gd name="connsiteX41" fmla="*/ 1026351 w 1539644"/>
              <a:gd name="connsiteY41" fmla="*/ 58119 h 1616527"/>
              <a:gd name="connsiteX42" fmla="*/ 1027195 w 1539644"/>
              <a:gd name="connsiteY42" fmla="*/ 55375 h 1616527"/>
              <a:gd name="connsiteX43" fmla="*/ 1094109 w 1539644"/>
              <a:gd name="connsiteY43" fmla="*/ 74865 h 1616527"/>
              <a:gd name="connsiteX44" fmla="*/ 1108639 w 1539644"/>
              <a:gd name="connsiteY44" fmla="*/ 79685 h 1616527"/>
              <a:gd name="connsiteX45" fmla="*/ 1120741 w 1539644"/>
              <a:gd name="connsiteY45" fmla="*/ 82288 h 1616527"/>
              <a:gd name="connsiteX46" fmla="*/ 990396 w 1539644"/>
              <a:gd name="connsiteY46" fmla="*/ 31311 h 1616527"/>
              <a:gd name="connsiteX47" fmla="*/ 1160531 w 1539644"/>
              <a:gd name="connsiteY47" fmla="*/ 78911 h 1616527"/>
              <a:gd name="connsiteX48" fmla="*/ 1160531 w 1539644"/>
              <a:gd name="connsiteY48" fmla="*/ 78911 h 1616527"/>
              <a:gd name="connsiteX49" fmla="*/ 1165808 w 1539644"/>
              <a:gd name="connsiteY49" fmla="*/ 80494 h 1616527"/>
              <a:gd name="connsiteX50" fmla="*/ 1211930 w 1539644"/>
              <a:gd name="connsiteY50" fmla="*/ 100336 h 1616527"/>
              <a:gd name="connsiteX51" fmla="*/ 1215061 w 1539644"/>
              <a:gd name="connsiteY51" fmla="*/ 102025 h 1616527"/>
              <a:gd name="connsiteX52" fmla="*/ 1242784 w 1539644"/>
              <a:gd name="connsiteY52" fmla="*/ 110855 h 1616527"/>
              <a:gd name="connsiteX53" fmla="*/ 1242784 w 1539644"/>
              <a:gd name="connsiteY53" fmla="*/ 110855 h 1616527"/>
              <a:gd name="connsiteX54" fmla="*/ 1242784 w 1539644"/>
              <a:gd name="connsiteY54" fmla="*/ 110855 h 1616527"/>
              <a:gd name="connsiteX55" fmla="*/ 1229310 w 1539644"/>
              <a:gd name="connsiteY55" fmla="*/ 101990 h 1616527"/>
              <a:gd name="connsiteX56" fmla="*/ 1188957 w 1539644"/>
              <a:gd name="connsiteY56" fmla="*/ 79333 h 1616527"/>
              <a:gd name="connsiteX57" fmla="*/ 1183187 w 1539644"/>
              <a:gd name="connsiteY57" fmla="*/ 76378 h 1616527"/>
              <a:gd name="connsiteX58" fmla="*/ 1168130 w 1539644"/>
              <a:gd name="connsiteY58" fmla="*/ 68603 h 1616527"/>
              <a:gd name="connsiteX59" fmla="*/ 1160214 w 1539644"/>
              <a:gd name="connsiteY59" fmla="*/ 64944 h 1616527"/>
              <a:gd name="connsiteX60" fmla="*/ 1160214 w 1539644"/>
              <a:gd name="connsiteY60" fmla="*/ 64944 h 1616527"/>
              <a:gd name="connsiteX61" fmla="*/ 1143890 w 1539644"/>
              <a:gd name="connsiteY61" fmla="*/ 62728 h 1616527"/>
              <a:gd name="connsiteX62" fmla="*/ 917994 w 1539644"/>
              <a:gd name="connsiteY62" fmla="*/ 5488 h 1616527"/>
              <a:gd name="connsiteX63" fmla="*/ 804852 w 1539644"/>
              <a:gd name="connsiteY63" fmla="*/ 352 h 1616527"/>
              <a:gd name="connsiteX64" fmla="*/ 472779 w 1539644"/>
              <a:gd name="connsiteY64" fmla="*/ 77011 h 1616527"/>
              <a:gd name="connsiteX65" fmla="*/ 315028 w 1539644"/>
              <a:gd name="connsiteY65" fmla="*/ 170522 h 1616527"/>
              <a:gd name="connsiteX66" fmla="*/ 275520 w 1539644"/>
              <a:gd name="connsiteY66" fmla="*/ 209925 h 1616527"/>
              <a:gd name="connsiteX67" fmla="*/ 151824 w 1539644"/>
              <a:gd name="connsiteY67" fmla="*/ 347587 h 1616527"/>
              <a:gd name="connsiteX68" fmla="*/ 105139 w 1539644"/>
              <a:gd name="connsiteY68" fmla="*/ 413024 h 1616527"/>
              <a:gd name="connsiteX69" fmla="*/ 97083 w 1539644"/>
              <a:gd name="connsiteY69" fmla="*/ 438776 h 1616527"/>
              <a:gd name="connsiteX70" fmla="*/ 59721 w 1539644"/>
              <a:gd name="connsiteY70" fmla="*/ 530528 h 1616527"/>
              <a:gd name="connsiteX71" fmla="*/ 15041 w 1539644"/>
              <a:gd name="connsiteY71" fmla="*/ 653204 h 1616527"/>
              <a:gd name="connsiteX72" fmla="*/ 10784 w 1539644"/>
              <a:gd name="connsiteY72" fmla="*/ 666854 h 1616527"/>
              <a:gd name="connsiteX73" fmla="*/ 124 w 1539644"/>
              <a:gd name="connsiteY73" fmla="*/ 723531 h 1616527"/>
              <a:gd name="connsiteX74" fmla="*/ 335 w 1539644"/>
              <a:gd name="connsiteY74" fmla="*/ 814016 h 1616527"/>
              <a:gd name="connsiteX75" fmla="*/ 335 w 1539644"/>
              <a:gd name="connsiteY75" fmla="*/ 814755 h 1616527"/>
              <a:gd name="connsiteX76" fmla="*/ 2622 w 1539644"/>
              <a:gd name="connsiteY76" fmla="*/ 837728 h 1616527"/>
              <a:gd name="connsiteX77" fmla="*/ 23871 w 1539644"/>
              <a:gd name="connsiteY77" fmla="*/ 845855 h 1616527"/>
              <a:gd name="connsiteX78" fmla="*/ 31752 w 1539644"/>
              <a:gd name="connsiteY78" fmla="*/ 874844 h 1616527"/>
              <a:gd name="connsiteX79" fmla="*/ 65138 w 1539644"/>
              <a:gd name="connsiteY79" fmla="*/ 1059790 h 1616527"/>
              <a:gd name="connsiteX80" fmla="*/ 212195 w 1539644"/>
              <a:gd name="connsiteY80" fmla="*/ 1325757 h 1616527"/>
              <a:gd name="connsiteX81" fmla="*/ 288783 w 1539644"/>
              <a:gd name="connsiteY81" fmla="*/ 1377508 h 1616527"/>
              <a:gd name="connsiteX82" fmla="*/ 297156 w 1539644"/>
              <a:gd name="connsiteY82" fmla="*/ 1390244 h 1616527"/>
              <a:gd name="connsiteX83" fmla="*/ 283893 w 1539644"/>
              <a:gd name="connsiteY83" fmla="*/ 1398687 h 1616527"/>
              <a:gd name="connsiteX84" fmla="*/ 247974 w 1539644"/>
              <a:gd name="connsiteY84" fmla="*/ 1385178 h 1616527"/>
              <a:gd name="connsiteX85" fmla="*/ 126423 w 1539644"/>
              <a:gd name="connsiteY85" fmla="*/ 1264718 h 1616527"/>
              <a:gd name="connsiteX86" fmla="*/ 39879 w 1539644"/>
              <a:gd name="connsiteY86" fmla="*/ 1076501 h 1616527"/>
              <a:gd name="connsiteX87" fmla="*/ 6562 w 1539644"/>
              <a:gd name="connsiteY87" fmla="*/ 934159 h 1616527"/>
              <a:gd name="connsiteX88" fmla="*/ 5437 w 1539644"/>
              <a:gd name="connsiteY88" fmla="*/ 925293 h 1616527"/>
              <a:gd name="connsiteX89" fmla="*/ 10327 w 1539644"/>
              <a:gd name="connsiteY89" fmla="*/ 964766 h 1616527"/>
              <a:gd name="connsiteX90" fmla="*/ 9025 w 1539644"/>
              <a:gd name="connsiteY90" fmla="*/ 981512 h 1616527"/>
              <a:gd name="connsiteX91" fmla="*/ 8145 w 1539644"/>
              <a:gd name="connsiteY91" fmla="*/ 982251 h 1616527"/>
              <a:gd name="connsiteX92" fmla="*/ 11241 w 1539644"/>
              <a:gd name="connsiteY92" fmla="*/ 996147 h 1616527"/>
              <a:gd name="connsiteX93" fmla="*/ 21971 w 1539644"/>
              <a:gd name="connsiteY93" fmla="*/ 1044978 h 1616527"/>
              <a:gd name="connsiteX94" fmla="*/ 18559 w 1539644"/>
              <a:gd name="connsiteY94" fmla="*/ 1048180 h 1616527"/>
              <a:gd name="connsiteX95" fmla="*/ 79950 w 1539644"/>
              <a:gd name="connsiteY95" fmla="*/ 1204172 h 1616527"/>
              <a:gd name="connsiteX96" fmla="*/ 227463 w 1539644"/>
              <a:gd name="connsiteY96" fmla="*/ 1404422 h 1616527"/>
              <a:gd name="connsiteX97" fmla="*/ 285336 w 1539644"/>
              <a:gd name="connsiteY97" fmla="*/ 1453710 h 1616527"/>
              <a:gd name="connsiteX98" fmla="*/ 295644 w 1539644"/>
              <a:gd name="connsiteY98" fmla="*/ 1466551 h 1616527"/>
              <a:gd name="connsiteX99" fmla="*/ 300991 w 1539644"/>
              <a:gd name="connsiteY99" fmla="*/ 1471054 h 1616527"/>
              <a:gd name="connsiteX100" fmla="*/ 338705 w 1539644"/>
              <a:gd name="connsiteY100" fmla="*/ 1495470 h 1616527"/>
              <a:gd name="connsiteX101" fmla="*/ 338705 w 1539644"/>
              <a:gd name="connsiteY101" fmla="*/ 1495470 h 1616527"/>
              <a:gd name="connsiteX102" fmla="*/ 355592 w 1539644"/>
              <a:gd name="connsiteY102" fmla="*/ 1505496 h 1616527"/>
              <a:gd name="connsiteX103" fmla="*/ 414168 w 1539644"/>
              <a:gd name="connsiteY103" fmla="*/ 1536033 h 1616527"/>
              <a:gd name="connsiteX104" fmla="*/ 414168 w 1539644"/>
              <a:gd name="connsiteY104" fmla="*/ 1536033 h 1616527"/>
              <a:gd name="connsiteX105" fmla="*/ 418777 w 1539644"/>
              <a:gd name="connsiteY105" fmla="*/ 1537792 h 1616527"/>
              <a:gd name="connsiteX106" fmla="*/ 447871 w 1539644"/>
              <a:gd name="connsiteY106" fmla="*/ 1550739 h 1616527"/>
              <a:gd name="connsiteX107" fmla="*/ 449279 w 1539644"/>
              <a:gd name="connsiteY107" fmla="*/ 1550704 h 1616527"/>
              <a:gd name="connsiteX108" fmla="*/ 450440 w 1539644"/>
              <a:gd name="connsiteY108" fmla="*/ 1551478 h 1616527"/>
              <a:gd name="connsiteX109" fmla="*/ 458953 w 1539644"/>
              <a:gd name="connsiteY109" fmla="*/ 1554539 h 1616527"/>
              <a:gd name="connsiteX110" fmla="*/ 464758 w 1539644"/>
              <a:gd name="connsiteY110" fmla="*/ 1557107 h 1616527"/>
              <a:gd name="connsiteX111" fmla="*/ 505076 w 1539644"/>
              <a:gd name="connsiteY111" fmla="*/ 1571003 h 1616527"/>
              <a:gd name="connsiteX112" fmla="*/ 516650 w 1539644"/>
              <a:gd name="connsiteY112" fmla="*/ 1574310 h 1616527"/>
              <a:gd name="connsiteX113" fmla="*/ 557003 w 1539644"/>
              <a:gd name="connsiteY113" fmla="*/ 1584653 h 1616527"/>
              <a:gd name="connsiteX114" fmla="*/ 557003 w 1539644"/>
              <a:gd name="connsiteY114" fmla="*/ 1584653 h 1616527"/>
              <a:gd name="connsiteX115" fmla="*/ 585077 w 1539644"/>
              <a:gd name="connsiteY115" fmla="*/ 1589895 h 1616527"/>
              <a:gd name="connsiteX116" fmla="*/ 657374 w 1539644"/>
              <a:gd name="connsiteY116" fmla="*/ 1600203 h 1616527"/>
              <a:gd name="connsiteX117" fmla="*/ 657374 w 1539644"/>
              <a:gd name="connsiteY117" fmla="*/ 1600203 h 1616527"/>
              <a:gd name="connsiteX118" fmla="*/ 663249 w 1539644"/>
              <a:gd name="connsiteY118" fmla="*/ 1600590 h 1616527"/>
              <a:gd name="connsiteX119" fmla="*/ 694912 w 1539644"/>
              <a:gd name="connsiteY119" fmla="*/ 1605234 h 1616527"/>
              <a:gd name="connsiteX120" fmla="*/ 694947 w 1539644"/>
              <a:gd name="connsiteY120" fmla="*/ 1605129 h 1616527"/>
              <a:gd name="connsiteX121" fmla="*/ 706240 w 1539644"/>
              <a:gd name="connsiteY121" fmla="*/ 1605938 h 1616527"/>
              <a:gd name="connsiteX122" fmla="*/ 738606 w 1539644"/>
              <a:gd name="connsiteY122" fmla="*/ 1608013 h 1616527"/>
              <a:gd name="connsiteX123" fmla="*/ 755177 w 1539644"/>
              <a:gd name="connsiteY123" fmla="*/ 1608787 h 1616527"/>
              <a:gd name="connsiteX124" fmla="*/ 783321 w 1539644"/>
              <a:gd name="connsiteY124" fmla="*/ 1609878 h 1616527"/>
              <a:gd name="connsiteX125" fmla="*/ 790182 w 1539644"/>
              <a:gd name="connsiteY125" fmla="*/ 1608999 h 1616527"/>
              <a:gd name="connsiteX126" fmla="*/ 795424 w 1539644"/>
              <a:gd name="connsiteY126" fmla="*/ 1616527 h 1616527"/>
              <a:gd name="connsiteX127" fmla="*/ 838590 w 1539644"/>
              <a:gd name="connsiteY127" fmla="*/ 1614874 h 1616527"/>
              <a:gd name="connsiteX128" fmla="*/ 857940 w 1539644"/>
              <a:gd name="connsiteY128" fmla="*/ 1613713 h 1616527"/>
              <a:gd name="connsiteX129" fmla="*/ 857940 w 1539644"/>
              <a:gd name="connsiteY129" fmla="*/ 1613713 h 1616527"/>
              <a:gd name="connsiteX130" fmla="*/ 881968 w 1539644"/>
              <a:gd name="connsiteY130" fmla="*/ 1610160 h 1616527"/>
              <a:gd name="connsiteX131" fmla="*/ 897941 w 1539644"/>
              <a:gd name="connsiteY131" fmla="*/ 1607838 h 1616527"/>
              <a:gd name="connsiteX132" fmla="*/ 897941 w 1539644"/>
              <a:gd name="connsiteY132" fmla="*/ 1607838 h 1616527"/>
              <a:gd name="connsiteX133" fmla="*/ 915285 w 1539644"/>
              <a:gd name="connsiteY133" fmla="*/ 1605129 h 1616527"/>
              <a:gd name="connsiteX134" fmla="*/ 1027301 w 1539644"/>
              <a:gd name="connsiteY134" fmla="*/ 1570651 h 1616527"/>
              <a:gd name="connsiteX135" fmla="*/ 1027301 w 1539644"/>
              <a:gd name="connsiteY135" fmla="*/ 1570651 h 1616527"/>
              <a:gd name="connsiteX136" fmla="*/ 1048022 w 1539644"/>
              <a:gd name="connsiteY136" fmla="*/ 1561891 h 1616527"/>
              <a:gd name="connsiteX137" fmla="*/ 1142729 w 1539644"/>
              <a:gd name="connsiteY137" fmla="*/ 1509964 h 1616527"/>
              <a:gd name="connsiteX138" fmla="*/ 1157013 w 1539644"/>
              <a:gd name="connsiteY138" fmla="*/ 1501064 h 1616527"/>
              <a:gd name="connsiteX139" fmla="*/ 1286267 w 1539644"/>
              <a:gd name="connsiteY139" fmla="*/ 1394677 h 1616527"/>
              <a:gd name="connsiteX140" fmla="*/ 1453623 w 1539644"/>
              <a:gd name="connsiteY140" fmla="*/ 1134092 h 1616527"/>
              <a:gd name="connsiteX141" fmla="*/ 1445461 w 1539644"/>
              <a:gd name="connsiteY141" fmla="*/ 1112631 h 1616527"/>
              <a:gd name="connsiteX142" fmla="*/ 1440536 w 1539644"/>
              <a:gd name="connsiteY142" fmla="*/ 1091664 h 1616527"/>
              <a:gd name="connsiteX143" fmla="*/ 1439762 w 1539644"/>
              <a:gd name="connsiteY143" fmla="*/ 1091734 h 1616527"/>
              <a:gd name="connsiteX144" fmla="*/ 1430755 w 1539644"/>
              <a:gd name="connsiteY144" fmla="*/ 1126211 h 1616527"/>
              <a:gd name="connsiteX145" fmla="*/ 1416120 w 1539644"/>
              <a:gd name="connsiteY145" fmla="*/ 1164875 h 1616527"/>
              <a:gd name="connsiteX146" fmla="*/ 1406481 w 1539644"/>
              <a:gd name="connsiteY146" fmla="*/ 1171313 h 1616527"/>
              <a:gd name="connsiteX147" fmla="*/ 1403983 w 1539644"/>
              <a:gd name="connsiteY147" fmla="*/ 1161075 h 1616527"/>
              <a:gd name="connsiteX148" fmla="*/ 1415170 w 1539644"/>
              <a:gd name="connsiteY148" fmla="*/ 1087477 h 1616527"/>
              <a:gd name="connsiteX149" fmla="*/ 1413200 w 1539644"/>
              <a:gd name="connsiteY149" fmla="*/ 1042832 h 1616527"/>
              <a:gd name="connsiteX150" fmla="*/ 1403807 w 1539644"/>
              <a:gd name="connsiteY150" fmla="*/ 1035515 h 1616527"/>
              <a:gd name="connsiteX151" fmla="*/ 1398846 w 1539644"/>
              <a:gd name="connsiteY151" fmla="*/ 1041918 h 1616527"/>
              <a:gd name="connsiteX152" fmla="*/ 1388855 w 1539644"/>
              <a:gd name="connsiteY152" fmla="*/ 1076747 h 1616527"/>
              <a:gd name="connsiteX153" fmla="*/ 1383894 w 1539644"/>
              <a:gd name="connsiteY153" fmla="*/ 1051944 h 1616527"/>
              <a:gd name="connsiteX154" fmla="*/ 1383894 w 1539644"/>
              <a:gd name="connsiteY154" fmla="*/ 1051944 h 1616527"/>
              <a:gd name="connsiteX155" fmla="*/ 1381959 w 1539644"/>
              <a:gd name="connsiteY155" fmla="*/ 1005646 h 1616527"/>
              <a:gd name="connsiteX156" fmla="*/ 1364721 w 1539644"/>
              <a:gd name="connsiteY156" fmla="*/ 1031997 h 1616527"/>
              <a:gd name="connsiteX157" fmla="*/ 1349980 w 1539644"/>
              <a:gd name="connsiteY157" fmla="*/ 1039525 h 1616527"/>
              <a:gd name="connsiteX158" fmla="*/ 1344316 w 1539644"/>
              <a:gd name="connsiteY158" fmla="*/ 1019543 h 1616527"/>
              <a:gd name="connsiteX159" fmla="*/ 1373762 w 1539644"/>
              <a:gd name="connsiteY159" fmla="*/ 940315 h 1616527"/>
              <a:gd name="connsiteX160" fmla="*/ 1396278 w 1539644"/>
              <a:gd name="connsiteY160" fmla="*/ 815247 h 1616527"/>
              <a:gd name="connsiteX161" fmla="*/ 1399092 w 1539644"/>
              <a:gd name="connsiteY161" fmla="*/ 745378 h 1616527"/>
              <a:gd name="connsiteX162" fmla="*/ 1417844 w 1539644"/>
              <a:gd name="connsiteY162" fmla="*/ 826962 h 1616527"/>
              <a:gd name="connsiteX163" fmla="*/ 1427835 w 1539644"/>
              <a:gd name="connsiteY163" fmla="*/ 849619 h 1616527"/>
              <a:gd name="connsiteX164" fmla="*/ 1427835 w 1539644"/>
              <a:gd name="connsiteY164" fmla="*/ 849619 h 1616527"/>
              <a:gd name="connsiteX165" fmla="*/ 1429806 w 1539644"/>
              <a:gd name="connsiteY165" fmla="*/ 848845 h 1616527"/>
              <a:gd name="connsiteX166" fmla="*/ 1405847 w 1539644"/>
              <a:gd name="connsiteY166" fmla="*/ 712308 h 1616527"/>
              <a:gd name="connsiteX167" fmla="*/ 1351915 w 1539644"/>
              <a:gd name="connsiteY167" fmla="*/ 538444 h 1616527"/>
              <a:gd name="connsiteX168" fmla="*/ 1359936 w 1539644"/>
              <a:gd name="connsiteY168" fmla="*/ 545550 h 1616527"/>
              <a:gd name="connsiteX169" fmla="*/ 1423262 w 1539644"/>
              <a:gd name="connsiteY169" fmla="*/ 681736 h 1616527"/>
              <a:gd name="connsiteX170" fmla="*/ 1469525 w 1539644"/>
              <a:gd name="connsiteY170" fmla="*/ 751570 h 1616527"/>
              <a:gd name="connsiteX171" fmla="*/ 1469630 w 1539644"/>
              <a:gd name="connsiteY171" fmla="*/ 751499 h 1616527"/>
              <a:gd name="connsiteX172" fmla="*/ 1448275 w 1539644"/>
              <a:gd name="connsiteY172" fmla="*/ 675755 h 1616527"/>
              <a:gd name="connsiteX173" fmla="*/ 1424001 w 1539644"/>
              <a:gd name="connsiteY173" fmla="*/ 601594 h 1616527"/>
              <a:gd name="connsiteX174" fmla="*/ 1386287 w 1539644"/>
              <a:gd name="connsiteY174" fmla="*/ 531795 h 1616527"/>
              <a:gd name="connsiteX175" fmla="*/ 1396524 w 1539644"/>
              <a:gd name="connsiteY175" fmla="*/ 540344 h 1616527"/>
              <a:gd name="connsiteX176" fmla="*/ 1479586 w 1539644"/>
              <a:gd name="connsiteY176" fmla="*/ 747524 h 1616527"/>
              <a:gd name="connsiteX177" fmla="*/ 1496262 w 1539644"/>
              <a:gd name="connsiteY177" fmla="*/ 777533 h 1616527"/>
              <a:gd name="connsiteX178" fmla="*/ 1496544 w 1539644"/>
              <a:gd name="connsiteY178" fmla="*/ 775106 h 1616527"/>
              <a:gd name="connsiteX179" fmla="*/ 1466534 w 1539644"/>
              <a:gd name="connsiteY179" fmla="*/ 640961 h 1616527"/>
              <a:gd name="connsiteX180" fmla="*/ 1215905 w 1539644"/>
              <a:gd name="connsiteY180" fmla="*/ 307165 h 1616527"/>
              <a:gd name="connsiteX181" fmla="*/ 1210382 w 1539644"/>
              <a:gd name="connsiteY181" fmla="*/ 301712 h 1616527"/>
              <a:gd name="connsiteX182" fmla="*/ 1276769 w 1539644"/>
              <a:gd name="connsiteY182" fmla="*/ 345195 h 1616527"/>
              <a:gd name="connsiteX183" fmla="*/ 1493096 w 1539644"/>
              <a:gd name="connsiteY183" fmla="*/ 697567 h 1616527"/>
              <a:gd name="connsiteX184" fmla="*/ 1511038 w 1539644"/>
              <a:gd name="connsiteY184" fmla="*/ 788932 h 1616527"/>
              <a:gd name="connsiteX185" fmla="*/ 1527749 w 1539644"/>
              <a:gd name="connsiteY185" fmla="*/ 793365 h 1616527"/>
              <a:gd name="connsiteX186" fmla="*/ 1539429 w 1539644"/>
              <a:gd name="connsiteY186" fmla="*/ 774261 h 1616527"/>
              <a:gd name="connsiteX187" fmla="*/ 721579 w 1539644"/>
              <a:gd name="connsiteY187" fmla="*/ 1373885 h 1616527"/>
              <a:gd name="connsiteX188" fmla="*/ 561928 w 1539644"/>
              <a:gd name="connsiteY188" fmla="*/ 1346690 h 1616527"/>
              <a:gd name="connsiteX189" fmla="*/ 425954 w 1539644"/>
              <a:gd name="connsiteY189" fmla="*/ 1258843 h 1616527"/>
              <a:gd name="connsiteX190" fmla="*/ 721579 w 1539644"/>
              <a:gd name="connsiteY190" fmla="*/ 1373885 h 1616527"/>
              <a:gd name="connsiteX191" fmla="*/ 828212 w 1539644"/>
              <a:gd name="connsiteY191" fmla="*/ 33387 h 1616527"/>
              <a:gd name="connsiteX192" fmla="*/ 683021 w 1539644"/>
              <a:gd name="connsiteY192" fmla="*/ 44680 h 1616527"/>
              <a:gd name="connsiteX193" fmla="*/ 973439 w 1539644"/>
              <a:gd name="connsiteY193" fmla="*/ 44363 h 1616527"/>
              <a:gd name="connsiteX194" fmla="*/ 828212 w 1539644"/>
              <a:gd name="connsiteY194" fmla="*/ 33387 h 1616527"/>
              <a:gd name="connsiteX195" fmla="*/ 941143 w 1539644"/>
              <a:gd name="connsiteY195" fmla="*/ 21179 h 1616527"/>
              <a:gd name="connsiteX196" fmla="*/ 793665 w 1539644"/>
              <a:gd name="connsiteY196" fmla="*/ 16359 h 1616527"/>
              <a:gd name="connsiteX197" fmla="*/ 648965 w 1539644"/>
              <a:gd name="connsiteY197" fmla="*/ 33070 h 1616527"/>
              <a:gd name="connsiteX198" fmla="*/ 941143 w 1539644"/>
              <a:gd name="connsiteY198" fmla="*/ 21179 h 1616527"/>
              <a:gd name="connsiteX199" fmla="*/ 218316 w 1539644"/>
              <a:gd name="connsiteY199" fmla="*/ 398037 h 1616527"/>
              <a:gd name="connsiteX200" fmla="*/ 251984 w 1539644"/>
              <a:gd name="connsiteY200" fmla="*/ 346356 h 1616527"/>
              <a:gd name="connsiteX201" fmla="*/ 274218 w 1539644"/>
              <a:gd name="connsiteY201" fmla="*/ 324227 h 1616527"/>
              <a:gd name="connsiteX202" fmla="*/ 305494 w 1539644"/>
              <a:gd name="connsiteY202" fmla="*/ 284508 h 1616527"/>
              <a:gd name="connsiteX203" fmla="*/ 312179 w 1539644"/>
              <a:gd name="connsiteY203" fmla="*/ 277155 h 1616527"/>
              <a:gd name="connsiteX204" fmla="*/ 571040 w 1539644"/>
              <a:gd name="connsiteY204" fmla="*/ 125702 h 1616527"/>
              <a:gd name="connsiteX205" fmla="*/ 697515 w 1539644"/>
              <a:gd name="connsiteY205" fmla="*/ 95903 h 1616527"/>
              <a:gd name="connsiteX206" fmla="*/ 791976 w 1539644"/>
              <a:gd name="connsiteY206" fmla="*/ 101216 h 1616527"/>
              <a:gd name="connsiteX207" fmla="*/ 810551 w 1539644"/>
              <a:gd name="connsiteY207" fmla="*/ 102588 h 1616527"/>
              <a:gd name="connsiteX208" fmla="*/ 818678 w 1539644"/>
              <a:gd name="connsiteY208" fmla="*/ 105156 h 1616527"/>
              <a:gd name="connsiteX209" fmla="*/ 811044 w 1539644"/>
              <a:gd name="connsiteY209" fmla="*/ 111207 h 1616527"/>
              <a:gd name="connsiteX210" fmla="*/ 744130 w 1539644"/>
              <a:gd name="connsiteY210" fmla="*/ 119580 h 1616527"/>
              <a:gd name="connsiteX211" fmla="*/ 580116 w 1539644"/>
              <a:gd name="connsiteY211" fmla="*/ 146669 h 1616527"/>
              <a:gd name="connsiteX212" fmla="*/ 429894 w 1539644"/>
              <a:gd name="connsiteY212" fmla="*/ 216785 h 1616527"/>
              <a:gd name="connsiteX213" fmla="*/ 229257 w 1539644"/>
              <a:gd name="connsiteY213" fmla="*/ 406691 h 1616527"/>
              <a:gd name="connsiteX214" fmla="*/ 174692 w 1539644"/>
              <a:gd name="connsiteY214" fmla="*/ 497634 h 1616527"/>
              <a:gd name="connsiteX215" fmla="*/ 170752 w 1539644"/>
              <a:gd name="connsiteY215" fmla="*/ 503509 h 1616527"/>
              <a:gd name="connsiteX216" fmla="*/ 218316 w 1539644"/>
              <a:gd name="connsiteY216" fmla="*/ 398037 h 1616527"/>
              <a:gd name="connsiteX217" fmla="*/ 763374 w 1539644"/>
              <a:gd name="connsiteY217" fmla="*/ 1415328 h 1616527"/>
              <a:gd name="connsiteX218" fmla="*/ 645905 w 1539644"/>
              <a:gd name="connsiteY218" fmla="*/ 1417755 h 1616527"/>
              <a:gd name="connsiteX219" fmla="*/ 525305 w 1539644"/>
              <a:gd name="connsiteY219" fmla="*/ 1378564 h 1616527"/>
              <a:gd name="connsiteX220" fmla="*/ 499271 w 1539644"/>
              <a:gd name="connsiteY220" fmla="*/ 1373216 h 1616527"/>
              <a:gd name="connsiteX221" fmla="*/ 491285 w 1539644"/>
              <a:gd name="connsiteY221" fmla="*/ 1371598 h 1616527"/>
              <a:gd name="connsiteX222" fmla="*/ 406675 w 1539644"/>
              <a:gd name="connsiteY222" fmla="*/ 1323330 h 1616527"/>
              <a:gd name="connsiteX223" fmla="*/ 367202 w 1539644"/>
              <a:gd name="connsiteY223" fmla="*/ 1301834 h 1616527"/>
              <a:gd name="connsiteX224" fmla="*/ 283506 w 1539644"/>
              <a:gd name="connsiteY224" fmla="*/ 1228271 h 1616527"/>
              <a:gd name="connsiteX225" fmla="*/ 203821 w 1539644"/>
              <a:gd name="connsiteY225" fmla="*/ 1117099 h 1616527"/>
              <a:gd name="connsiteX226" fmla="*/ 154181 w 1539644"/>
              <a:gd name="connsiteY226" fmla="*/ 993544 h 1616527"/>
              <a:gd name="connsiteX227" fmla="*/ 140390 w 1539644"/>
              <a:gd name="connsiteY227" fmla="*/ 955830 h 1616527"/>
              <a:gd name="connsiteX228" fmla="*/ 157383 w 1539644"/>
              <a:gd name="connsiteY228" fmla="*/ 990483 h 1616527"/>
              <a:gd name="connsiteX229" fmla="*/ 197172 w 1539644"/>
              <a:gd name="connsiteY229" fmla="*/ 1072947 h 1616527"/>
              <a:gd name="connsiteX230" fmla="*/ 510845 w 1539644"/>
              <a:gd name="connsiteY230" fmla="*/ 1367095 h 1616527"/>
              <a:gd name="connsiteX231" fmla="*/ 749090 w 1539644"/>
              <a:gd name="connsiteY231" fmla="*/ 1412548 h 1616527"/>
              <a:gd name="connsiteX232" fmla="*/ 749090 w 1539644"/>
              <a:gd name="connsiteY232" fmla="*/ 1412548 h 1616527"/>
              <a:gd name="connsiteX233" fmla="*/ 750392 w 1539644"/>
              <a:gd name="connsiteY233" fmla="*/ 1412373 h 1616527"/>
              <a:gd name="connsiteX234" fmla="*/ 758554 w 1539644"/>
              <a:gd name="connsiteY234" fmla="*/ 1411212 h 1616527"/>
              <a:gd name="connsiteX235" fmla="*/ 830077 w 1539644"/>
              <a:gd name="connsiteY235" fmla="*/ 1406884 h 1616527"/>
              <a:gd name="connsiteX236" fmla="*/ 763374 w 1539644"/>
              <a:gd name="connsiteY236" fmla="*/ 1415328 h 1616527"/>
              <a:gd name="connsiteX237" fmla="*/ 1292917 w 1539644"/>
              <a:gd name="connsiteY237" fmla="*/ 1199352 h 1616527"/>
              <a:gd name="connsiteX238" fmla="*/ 1302521 w 1539644"/>
              <a:gd name="connsiteY238" fmla="*/ 1177259 h 1616527"/>
              <a:gd name="connsiteX239" fmla="*/ 1292917 w 1539644"/>
              <a:gd name="connsiteY239" fmla="*/ 1199352 h 1616527"/>
              <a:gd name="connsiteX240" fmla="*/ 1297349 w 1539644"/>
              <a:gd name="connsiteY240" fmla="*/ 1161568 h 1616527"/>
              <a:gd name="connsiteX241" fmla="*/ 1180690 w 1539644"/>
              <a:gd name="connsiteY241" fmla="*/ 1319389 h 1616527"/>
              <a:gd name="connsiteX242" fmla="*/ 1297349 w 1539644"/>
              <a:gd name="connsiteY242" fmla="*/ 1161568 h 161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1539644" h="1616527">
                <a:moveTo>
                  <a:pt x="1539429" y="774261"/>
                </a:moveTo>
                <a:cubicBezTo>
                  <a:pt x="1536579" y="745413"/>
                  <a:pt x="1531830" y="716917"/>
                  <a:pt x="1526623" y="688455"/>
                </a:cubicBezTo>
                <a:cubicBezTo>
                  <a:pt x="1526096" y="685711"/>
                  <a:pt x="1525568" y="682967"/>
                  <a:pt x="1525040" y="680223"/>
                </a:cubicBezTo>
                <a:cubicBezTo>
                  <a:pt x="1507274" y="614611"/>
                  <a:pt x="1483034" y="551637"/>
                  <a:pt x="1447677" y="493342"/>
                </a:cubicBezTo>
                <a:cubicBezTo>
                  <a:pt x="1434097" y="470932"/>
                  <a:pt x="1419286" y="449295"/>
                  <a:pt x="1405038" y="427307"/>
                </a:cubicBezTo>
                <a:cubicBezTo>
                  <a:pt x="1403807" y="425619"/>
                  <a:pt x="1402576" y="423895"/>
                  <a:pt x="1401344" y="422206"/>
                </a:cubicBezTo>
                <a:cubicBezTo>
                  <a:pt x="1391845" y="410491"/>
                  <a:pt x="1382347" y="398811"/>
                  <a:pt x="1372848" y="387096"/>
                </a:cubicBezTo>
                <a:cubicBezTo>
                  <a:pt x="1372848" y="387096"/>
                  <a:pt x="1372848" y="387096"/>
                  <a:pt x="1372848" y="387096"/>
                </a:cubicBezTo>
                <a:cubicBezTo>
                  <a:pt x="1368942" y="385899"/>
                  <a:pt x="1368626" y="381959"/>
                  <a:pt x="1366796" y="379180"/>
                </a:cubicBezTo>
                <a:cubicBezTo>
                  <a:pt x="1357122" y="368485"/>
                  <a:pt x="1347447" y="357825"/>
                  <a:pt x="1337772" y="347130"/>
                </a:cubicBezTo>
                <a:cubicBezTo>
                  <a:pt x="1328555" y="339285"/>
                  <a:pt x="1319900" y="330877"/>
                  <a:pt x="1312372" y="321378"/>
                </a:cubicBezTo>
                <a:cubicBezTo>
                  <a:pt x="1267340" y="272687"/>
                  <a:pt x="1210488" y="242045"/>
                  <a:pt x="1151454" y="214006"/>
                </a:cubicBezTo>
                <a:cubicBezTo>
                  <a:pt x="1099492" y="189309"/>
                  <a:pt x="1046228" y="168693"/>
                  <a:pt x="990678" y="153917"/>
                </a:cubicBezTo>
                <a:cubicBezTo>
                  <a:pt x="943992" y="145403"/>
                  <a:pt x="896956" y="143362"/>
                  <a:pt x="849567" y="145297"/>
                </a:cubicBezTo>
                <a:cubicBezTo>
                  <a:pt x="790217" y="147690"/>
                  <a:pt x="731500" y="154128"/>
                  <a:pt x="674190" y="170346"/>
                </a:cubicBezTo>
                <a:cubicBezTo>
                  <a:pt x="670989" y="171261"/>
                  <a:pt x="667858" y="172492"/>
                  <a:pt x="664164" y="170909"/>
                </a:cubicBezTo>
                <a:cubicBezTo>
                  <a:pt x="770691" y="122183"/>
                  <a:pt x="880174" y="128551"/>
                  <a:pt x="990642" y="151560"/>
                </a:cubicBezTo>
                <a:cubicBezTo>
                  <a:pt x="1023079" y="154128"/>
                  <a:pt x="1055234" y="158068"/>
                  <a:pt x="1085033" y="172598"/>
                </a:cubicBezTo>
                <a:cubicBezTo>
                  <a:pt x="1106493" y="183082"/>
                  <a:pt x="1128587" y="191877"/>
                  <a:pt x="1153389" y="197787"/>
                </a:cubicBezTo>
                <a:cubicBezTo>
                  <a:pt x="1153565" y="197541"/>
                  <a:pt x="1153741" y="197260"/>
                  <a:pt x="1153882" y="196978"/>
                </a:cubicBezTo>
                <a:cubicBezTo>
                  <a:pt x="1148464" y="189379"/>
                  <a:pt x="1139844" y="187585"/>
                  <a:pt x="1134180" y="180900"/>
                </a:cubicBezTo>
                <a:cubicBezTo>
                  <a:pt x="1142342" y="181498"/>
                  <a:pt x="1148358" y="185298"/>
                  <a:pt x="1154726" y="188183"/>
                </a:cubicBezTo>
                <a:cubicBezTo>
                  <a:pt x="1224032" y="219388"/>
                  <a:pt x="1285986" y="262274"/>
                  <a:pt x="1346216" y="307939"/>
                </a:cubicBezTo>
                <a:cubicBezTo>
                  <a:pt x="1357368" y="316382"/>
                  <a:pt x="1357368" y="316417"/>
                  <a:pt x="1364299" y="315291"/>
                </a:cubicBezTo>
                <a:lnTo>
                  <a:pt x="1364228" y="315221"/>
                </a:lnTo>
                <a:cubicBezTo>
                  <a:pt x="1339883" y="290489"/>
                  <a:pt x="1312196" y="269627"/>
                  <a:pt x="1286232" y="246759"/>
                </a:cubicBezTo>
                <a:cubicBezTo>
                  <a:pt x="1286232" y="246759"/>
                  <a:pt x="1286232" y="246759"/>
                  <a:pt x="1286232" y="246759"/>
                </a:cubicBezTo>
                <a:lnTo>
                  <a:pt x="1286232" y="246759"/>
                </a:lnTo>
                <a:cubicBezTo>
                  <a:pt x="1286232" y="246759"/>
                  <a:pt x="1286232" y="246759"/>
                  <a:pt x="1286232" y="246759"/>
                </a:cubicBezTo>
                <a:cubicBezTo>
                  <a:pt x="1286232" y="246759"/>
                  <a:pt x="1286232" y="246759"/>
                  <a:pt x="1286232" y="246759"/>
                </a:cubicBezTo>
                <a:cubicBezTo>
                  <a:pt x="1246372" y="218544"/>
                  <a:pt x="1204788" y="193038"/>
                  <a:pt x="1162220" y="169150"/>
                </a:cubicBezTo>
                <a:cubicBezTo>
                  <a:pt x="1162220" y="169150"/>
                  <a:pt x="1162220" y="169150"/>
                  <a:pt x="1162220" y="169150"/>
                </a:cubicBezTo>
                <a:cubicBezTo>
                  <a:pt x="1161305" y="169396"/>
                  <a:pt x="1160636" y="169080"/>
                  <a:pt x="1160179" y="168270"/>
                </a:cubicBezTo>
                <a:cubicBezTo>
                  <a:pt x="1140020" y="158983"/>
                  <a:pt x="1119862" y="149695"/>
                  <a:pt x="1099738" y="140407"/>
                </a:cubicBezTo>
                <a:cubicBezTo>
                  <a:pt x="1094391" y="139528"/>
                  <a:pt x="1089360" y="137945"/>
                  <a:pt x="1085068" y="134462"/>
                </a:cubicBezTo>
                <a:cubicBezTo>
                  <a:pt x="1081902" y="134602"/>
                  <a:pt x="1079193" y="133477"/>
                  <a:pt x="1076871" y="131401"/>
                </a:cubicBezTo>
                <a:cubicBezTo>
                  <a:pt x="1074584" y="131647"/>
                  <a:pt x="1072297" y="131929"/>
                  <a:pt x="1070749" y="129607"/>
                </a:cubicBezTo>
                <a:cubicBezTo>
                  <a:pt x="1049430" y="122535"/>
                  <a:pt x="1028145" y="115358"/>
                  <a:pt x="1006790" y="108393"/>
                </a:cubicBezTo>
                <a:cubicBezTo>
                  <a:pt x="1001161" y="106563"/>
                  <a:pt x="995075" y="104487"/>
                  <a:pt x="994266" y="98085"/>
                </a:cubicBezTo>
                <a:cubicBezTo>
                  <a:pt x="993422" y="91224"/>
                  <a:pt x="999754" y="88445"/>
                  <a:pt x="1004750" y="85912"/>
                </a:cubicBezTo>
                <a:cubicBezTo>
                  <a:pt x="1024662" y="75745"/>
                  <a:pt x="1046158" y="75358"/>
                  <a:pt x="1068568" y="74865"/>
                </a:cubicBezTo>
                <a:cubicBezTo>
                  <a:pt x="1054496" y="69271"/>
                  <a:pt x="1040423" y="63713"/>
                  <a:pt x="1026351" y="58119"/>
                </a:cubicBezTo>
                <a:cubicBezTo>
                  <a:pt x="1026632" y="57204"/>
                  <a:pt x="1026914" y="56290"/>
                  <a:pt x="1027195" y="55375"/>
                </a:cubicBezTo>
                <a:cubicBezTo>
                  <a:pt x="1049500" y="61883"/>
                  <a:pt x="1071805" y="68357"/>
                  <a:pt x="1094109" y="74865"/>
                </a:cubicBezTo>
                <a:cubicBezTo>
                  <a:pt x="1099140" y="75921"/>
                  <a:pt x="1104417" y="76237"/>
                  <a:pt x="1108639" y="79685"/>
                </a:cubicBezTo>
                <a:cubicBezTo>
                  <a:pt x="1112685" y="80564"/>
                  <a:pt x="1116696" y="81409"/>
                  <a:pt x="1120741" y="82288"/>
                </a:cubicBezTo>
                <a:cubicBezTo>
                  <a:pt x="1078383" y="62200"/>
                  <a:pt x="1035392" y="44258"/>
                  <a:pt x="990396" y="31311"/>
                </a:cubicBezTo>
                <a:cubicBezTo>
                  <a:pt x="1048902" y="40845"/>
                  <a:pt x="1105895" y="55621"/>
                  <a:pt x="1160531" y="78911"/>
                </a:cubicBezTo>
                <a:cubicBezTo>
                  <a:pt x="1160531" y="78911"/>
                  <a:pt x="1160531" y="78911"/>
                  <a:pt x="1160531" y="78911"/>
                </a:cubicBezTo>
                <a:cubicBezTo>
                  <a:pt x="1162290" y="79439"/>
                  <a:pt x="1164049" y="79966"/>
                  <a:pt x="1165808" y="80494"/>
                </a:cubicBezTo>
                <a:cubicBezTo>
                  <a:pt x="1181604" y="86123"/>
                  <a:pt x="1197119" y="92420"/>
                  <a:pt x="1211930" y="100336"/>
                </a:cubicBezTo>
                <a:cubicBezTo>
                  <a:pt x="1212986" y="100899"/>
                  <a:pt x="1214041" y="101462"/>
                  <a:pt x="1215061" y="102025"/>
                </a:cubicBezTo>
                <a:cubicBezTo>
                  <a:pt x="1224912" y="103045"/>
                  <a:pt x="1231948" y="113001"/>
                  <a:pt x="1242784" y="110855"/>
                </a:cubicBezTo>
                <a:cubicBezTo>
                  <a:pt x="1242784" y="110855"/>
                  <a:pt x="1242784" y="110855"/>
                  <a:pt x="1242784" y="110855"/>
                </a:cubicBezTo>
                <a:cubicBezTo>
                  <a:pt x="1242784" y="110855"/>
                  <a:pt x="1242784" y="110855"/>
                  <a:pt x="1242784" y="110855"/>
                </a:cubicBezTo>
                <a:cubicBezTo>
                  <a:pt x="1238281" y="107900"/>
                  <a:pt x="1233813" y="104945"/>
                  <a:pt x="1229310" y="101990"/>
                </a:cubicBezTo>
                <a:cubicBezTo>
                  <a:pt x="1215870" y="94426"/>
                  <a:pt x="1202396" y="86897"/>
                  <a:pt x="1188957" y="79333"/>
                </a:cubicBezTo>
                <a:cubicBezTo>
                  <a:pt x="1187022" y="78348"/>
                  <a:pt x="1185122" y="77363"/>
                  <a:pt x="1183187" y="76378"/>
                </a:cubicBezTo>
                <a:cubicBezTo>
                  <a:pt x="1177734" y="74584"/>
                  <a:pt x="1172457" y="72508"/>
                  <a:pt x="1168130" y="68603"/>
                </a:cubicBezTo>
                <a:cubicBezTo>
                  <a:pt x="1164788" y="68920"/>
                  <a:pt x="1162325" y="67372"/>
                  <a:pt x="1160214" y="64944"/>
                </a:cubicBezTo>
                <a:lnTo>
                  <a:pt x="1160214" y="64944"/>
                </a:lnTo>
                <a:cubicBezTo>
                  <a:pt x="1154233" y="68216"/>
                  <a:pt x="1149027" y="65015"/>
                  <a:pt x="1143890" y="62728"/>
                </a:cubicBezTo>
                <a:cubicBezTo>
                  <a:pt x="1071910" y="30537"/>
                  <a:pt x="996060" y="14037"/>
                  <a:pt x="917994" y="5488"/>
                </a:cubicBezTo>
                <a:cubicBezTo>
                  <a:pt x="880315" y="1337"/>
                  <a:pt x="842671" y="-914"/>
                  <a:pt x="804852" y="352"/>
                </a:cubicBezTo>
                <a:cubicBezTo>
                  <a:pt x="689212" y="4222"/>
                  <a:pt x="578393" y="29236"/>
                  <a:pt x="472779" y="77011"/>
                </a:cubicBezTo>
                <a:cubicBezTo>
                  <a:pt x="416701" y="102377"/>
                  <a:pt x="364352" y="133723"/>
                  <a:pt x="315028" y="170522"/>
                </a:cubicBezTo>
                <a:cubicBezTo>
                  <a:pt x="299760" y="181921"/>
                  <a:pt x="288045" y="196239"/>
                  <a:pt x="275520" y="209925"/>
                </a:cubicBezTo>
                <a:cubicBezTo>
                  <a:pt x="233901" y="255449"/>
                  <a:pt x="189222" y="298229"/>
                  <a:pt x="151824" y="347587"/>
                </a:cubicBezTo>
                <a:cubicBezTo>
                  <a:pt x="135606" y="368977"/>
                  <a:pt x="120443" y="391036"/>
                  <a:pt x="105139" y="413024"/>
                </a:cubicBezTo>
                <a:cubicBezTo>
                  <a:pt x="99545" y="421045"/>
                  <a:pt x="100214" y="430368"/>
                  <a:pt x="97083" y="438776"/>
                </a:cubicBezTo>
                <a:cubicBezTo>
                  <a:pt x="85508" y="469736"/>
                  <a:pt x="72667" y="500132"/>
                  <a:pt x="59721" y="530528"/>
                </a:cubicBezTo>
                <a:cubicBezTo>
                  <a:pt x="42623" y="570599"/>
                  <a:pt x="26264" y="610952"/>
                  <a:pt x="15041" y="653204"/>
                </a:cubicBezTo>
                <a:cubicBezTo>
                  <a:pt x="13810" y="657848"/>
                  <a:pt x="13422" y="663019"/>
                  <a:pt x="10784" y="666854"/>
                </a:cubicBezTo>
                <a:cubicBezTo>
                  <a:pt x="-1213" y="684269"/>
                  <a:pt x="-87" y="703864"/>
                  <a:pt x="124" y="723531"/>
                </a:cubicBezTo>
                <a:cubicBezTo>
                  <a:pt x="441" y="753681"/>
                  <a:pt x="89" y="783866"/>
                  <a:pt x="335" y="814016"/>
                </a:cubicBezTo>
                <a:cubicBezTo>
                  <a:pt x="335" y="814262"/>
                  <a:pt x="335" y="814508"/>
                  <a:pt x="335" y="814755"/>
                </a:cubicBezTo>
                <a:cubicBezTo>
                  <a:pt x="5823" y="821298"/>
                  <a:pt x="1496" y="829953"/>
                  <a:pt x="2622" y="837728"/>
                </a:cubicBezTo>
                <a:cubicBezTo>
                  <a:pt x="12156" y="833260"/>
                  <a:pt x="19438" y="836145"/>
                  <a:pt x="23871" y="845855"/>
                </a:cubicBezTo>
                <a:cubicBezTo>
                  <a:pt x="28093" y="855072"/>
                  <a:pt x="30133" y="864923"/>
                  <a:pt x="31752" y="874844"/>
                </a:cubicBezTo>
                <a:cubicBezTo>
                  <a:pt x="41919" y="936656"/>
                  <a:pt x="48111" y="999243"/>
                  <a:pt x="65138" y="1059790"/>
                </a:cubicBezTo>
                <a:cubicBezTo>
                  <a:pt x="93318" y="1159879"/>
                  <a:pt x="138667" y="1250787"/>
                  <a:pt x="212195" y="1325757"/>
                </a:cubicBezTo>
                <a:cubicBezTo>
                  <a:pt x="234042" y="1348027"/>
                  <a:pt x="258458" y="1367411"/>
                  <a:pt x="288783" y="1377508"/>
                </a:cubicBezTo>
                <a:cubicBezTo>
                  <a:pt x="294975" y="1379549"/>
                  <a:pt x="298986" y="1383172"/>
                  <a:pt x="297156" y="1390244"/>
                </a:cubicBezTo>
                <a:cubicBezTo>
                  <a:pt x="295433" y="1396928"/>
                  <a:pt x="290050" y="1399285"/>
                  <a:pt x="283893" y="1398687"/>
                </a:cubicBezTo>
                <a:cubicBezTo>
                  <a:pt x="270806" y="1397421"/>
                  <a:pt x="259091" y="1392144"/>
                  <a:pt x="247974" y="1385178"/>
                </a:cubicBezTo>
                <a:cubicBezTo>
                  <a:pt x="198439" y="1354078"/>
                  <a:pt x="160690" y="1311333"/>
                  <a:pt x="126423" y="1264718"/>
                </a:cubicBezTo>
                <a:cubicBezTo>
                  <a:pt x="84594" y="1207831"/>
                  <a:pt x="61163" y="1142676"/>
                  <a:pt x="39879" y="1076501"/>
                </a:cubicBezTo>
                <a:cubicBezTo>
                  <a:pt x="24891" y="1029991"/>
                  <a:pt x="13739" y="982497"/>
                  <a:pt x="6562" y="934159"/>
                </a:cubicBezTo>
                <a:cubicBezTo>
                  <a:pt x="6140" y="931203"/>
                  <a:pt x="5788" y="928248"/>
                  <a:pt x="5437" y="925293"/>
                </a:cubicBezTo>
                <a:cubicBezTo>
                  <a:pt x="6808" y="938486"/>
                  <a:pt x="8286" y="951643"/>
                  <a:pt x="10327" y="964766"/>
                </a:cubicBezTo>
                <a:cubicBezTo>
                  <a:pt x="11206" y="970465"/>
                  <a:pt x="12297" y="976165"/>
                  <a:pt x="9025" y="981512"/>
                </a:cubicBezTo>
                <a:cubicBezTo>
                  <a:pt x="8744" y="981793"/>
                  <a:pt x="8462" y="982040"/>
                  <a:pt x="8145" y="982251"/>
                </a:cubicBezTo>
                <a:cubicBezTo>
                  <a:pt x="9166" y="986895"/>
                  <a:pt x="10221" y="991539"/>
                  <a:pt x="11241" y="996147"/>
                </a:cubicBezTo>
                <a:cubicBezTo>
                  <a:pt x="14759" y="1012436"/>
                  <a:pt x="17996" y="1028795"/>
                  <a:pt x="21971" y="1044978"/>
                </a:cubicBezTo>
                <a:cubicBezTo>
                  <a:pt x="22746" y="1048215"/>
                  <a:pt x="20494" y="1048110"/>
                  <a:pt x="18559" y="1048180"/>
                </a:cubicBezTo>
                <a:cubicBezTo>
                  <a:pt x="34003" y="1102147"/>
                  <a:pt x="54162" y="1154321"/>
                  <a:pt x="79950" y="1204172"/>
                </a:cubicBezTo>
                <a:cubicBezTo>
                  <a:pt x="118473" y="1278685"/>
                  <a:pt x="166706" y="1346338"/>
                  <a:pt x="227463" y="1404422"/>
                </a:cubicBezTo>
                <a:cubicBezTo>
                  <a:pt x="245757" y="1421907"/>
                  <a:pt x="264685" y="1438864"/>
                  <a:pt x="285336" y="1453710"/>
                </a:cubicBezTo>
                <a:cubicBezTo>
                  <a:pt x="289839" y="1456947"/>
                  <a:pt x="295503" y="1459620"/>
                  <a:pt x="295644" y="1466551"/>
                </a:cubicBezTo>
                <a:cubicBezTo>
                  <a:pt x="297438" y="1468064"/>
                  <a:pt x="299232" y="1469577"/>
                  <a:pt x="300991" y="1471054"/>
                </a:cubicBezTo>
                <a:cubicBezTo>
                  <a:pt x="314571" y="1477633"/>
                  <a:pt x="326462" y="1486780"/>
                  <a:pt x="338705" y="1495470"/>
                </a:cubicBezTo>
                <a:cubicBezTo>
                  <a:pt x="338705" y="1495470"/>
                  <a:pt x="338705" y="1495470"/>
                  <a:pt x="338705" y="1495470"/>
                </a:cubicBezTo>
                <a:cubicBezTo>
                  <a:pt x="344334" y="1498812"/>
                  <a:pt x="349963" y="1502154"/>
                  <a:pt x="355592" y="1505496"/>
                </a:cubicBezTo>
                <a:cubicBezTo>
                  <a:pt x="375117" y="1515664"/>
                  <a:pt x="394643" y="1525866"/>
                  <a:pt x="414168" y="1536033"/>
                </a:cubicBezTo>
                <a:cubicBezTo>
                  <a:pt x="414168" y="1536033"/>
                  <a:pt x="414168" y="1536033"/>
                  <a:pt x="414168" y="1536033"/>
                </a:cubicBezTo>
                <a:cubicBezTo>
                  <a:pt x="415716" y="1536631"/>
                  <a:pt x="417229" y="1537194"/>
                  <a:pt x="418777" y="1537792"/>
                </a:cubicBezTo>
                <a:cubicBezTo>
                  <a:pt x="428487" y="1542120"/>
                  <a:pt x="438162" y="1546447"/>
                  <a:pt x="447871" y="1550739"/>
                </a:cubicBezTo>
                <a:lnTo>
                  <a:pt x="449279" y="1550704"/>
                </a:lnTo>
                <a:lnTo>
                  <a:pt x="450440" y="1551478"/>
                </a:lnTo>
                <a:cubicBezTo>
                  <a:pt x="453289" y="1552498"/>
                  <a:pt x="456104" y="1553518"/>
                  <a:pt x="458953" y="1554539"/>
                </a:cubicBezTo>
                <a:cubicBezTo>
                  <a:pt x="460888" y="1555383"/>
                  <a:pt x="462823" y="1556262"/>
                  <a:pt x="464758" y="1557107"/>
                </a:cubicBezTo>
                <a:cubicBezTo>
                  <a:pt x="478197" y="1561751"/>
                  <a:pt x="491636" y="1566359"/>
                  <a:pt x="505076" y="1571003"/>
                </a:cubicBezTo>
                <a:cubicBezTo>
                  <a:pt x="508946" y="1572094"/>
                  <a:pt x="512780" y="1573220"/>
                  <a:pt x="516650" y="1574310"/>
                </a:cubicBezTo>
                <a:cubicBezTo>
                  <a:pt x="530089" y="1577758"/>
                  <a:pt x="543528" y="1581206"/>
                  <a:pt x="557003" y="1584653"/>
                </a:cubicBezTo>
                <a:cubicBezTo>
                  <a:pt x="557003" y="1584653"/>
                  <a:pt x="557003" y="1584653"/>
                  <a:pt x="557003" y="1584653"/>
                </a:cubicBezTo>
                <a:cubicBezTo>
                  <a:pt x="566361" y="1586412"/>
                  <a:pt x="575719" y="1588136"/>
                  <a:pt x="585077" y="1589895"/>
                </a:cubicBezTo>
                <a:cubicBezTo>
                  <a:pt x="609176" y="1593343"/>
                  <a:pt x="633275" y="1596791"/>
                  <a:pt x="657374" y="1600203"/>
                </a:cubicBezTo>
                <a:lnTo>
                  <a:pt x="657374" y="1600203"/>
                </a:lnTo>
                <a:cubicBezTo>
                  <a:pt x="659344" y="1600344"/>
                  <a:pt x="661314" y="1600450"/>
                  <a:pt x="663249" y="1600590"/>
                </a:cubicBezTo>
                <a:cubicBezTo>
                  <a:pt x="673874" y="1601716"/>
                  <a:pt x="684604" y="1601962"/>
                  <a:pt x="694912" y="1605234"/>
                </a:cubicBezTo>
                <a:cubicBezTo>
                  <a:pt x="694912" y="1605199"/>
                  <a:pt x="694947" y="1605164"/>
                  <a:pt x="694947" y="1605129"/>
                </a:cubicBezTo>
                <a:cubicBezTo>
                  <a:pt x="698711" y="1605410"/>
                  <a:pt x="702476" y="1605656"/>
                  <a:pt x="706240" y="1605938"/>
                </a:cubicBezTo>
                <a:cubicBezTo>
                  <a:pt x="717040" y="1606571"/>
                  <a:pt x="727947" y="1605199"/>
                  <a:pt x="738606" y="1608013"/>
                </a:cubicBezTo>
                <a:cubicBezTo>
                  <a:pt x="744130" y="1608260"/>
                  <a:pt x="749653" y="1608541"/>
                  <a:pt x="755177" y="1608787"/>
                </a:cubicBezTo>
                <a:cubicBezTo>
                  <a:pt x="764570" y="1609139"/>
                  <a:pt x="773928" y="1609526"/>
                  <a:pt x="783321" y="1609878"/>
                </a:cubicBezTo>
                <a:cubicBezTo>
                  <a:pt x="785608" y="1609597"/>
                  <a:pt x="787965" y="1609597"/>
                  <a:pt x="790182" y="1608999"/>
                </a:cubicBezTo>
                <a:cubicBezTo>
                  <a:pt x="799082" y="1606641"/>
                  <a:pt x="796479" y="1612094"/>
                  <a:pt x="795424" y="1616527"/>
                </a:cubicBezTo>
                <a:cubicBezTo>
                  <a:pt x="809742" y="1613818"/>
                  <a:pt x="824166" y="1614627"/>
                  <a:pt x="838590" y="1614874"/>
                </a:cubicBezTo>
                <a:cubicBezTo>
                  <a:pt x="845029" y="1614487"/>
                  <a:pt x="851467" y="1614100"/>
                  <a:pt x="857940" y="1613713"/>
                </a:cubicBezTo>
                <a:lnTo>
                  <a:pt x="857940" y="1613713"/>
                </a:lnTo>
                <a:cubicBezTo>
                  <a:pt x="865609" y="1610195"/>
                  <a:pt x="873912" y="1610898"/>
                  <a:pt x="881968" y="1610160"/>
                </a:cubicBezTo>
                <a:cubicBezTo>
                  <a:pt x="887070" y="1607873"/>
                  <a:pt x="892488" y="1607732"/>
                  <a:pt x="897941" y="1607838"/>
                </a:cubicBezTo>
                <a:lnTo>
                  <a:pt x="897941" y="1607838"/>
                </a:lnTo>
                <a:cubicBezTo>
                  <a:pt x="903394" y="1604777"/>
                  <a:pt x="909375" y="1605164"/>
                  <a:pt x="915285" y="1605129"/>
                </a:cubicBezTo>
                <a:cubicBezTo>
                  <a:pt x="953034" y="1594961"/>
                  <a:pt x="990924" y="1585216"/>
                  <a:pt x="1027301" y="1570651"/>
                </a:cubicBezTo>
                <a:cubicBezTo>
                  <a:pt x="1027301" y="1570651"/>
                  <a:pt x="1027301" y="1570651"/>
                  <a:pt x="1027301" y="1570651"/>
                </a:cubicBezTo>
                <a:cubicBezTo>
                  <a:pt x="1033387" y="1565796"/>
                  <a:pt x="1040705" y="1563791"/>
                  <a:pt x="1048022" y="1561891"/>
                </a:cubicBezTo>
                <a:cubicBezTo>
                  <a:pt x="1079931" y="1545180"/>
                  <a:pt x="1111981" y="1528751"/>
                  <a:pt x="1142729" y="1509964"/>
                </a:cubicBezTo>
                <a:cubicBezTo>
                  <a:pt x="1147127" y="1506411"/>
                  <a:pt x="1151243" y="1502400"/>
                  <a:pt x="1157013" y="1501064"/>
                </a:cubicBezTo>
                <a:cubicBezTo>
                  <a:pt x="1202748" y="1468803"/>
                  <a:pt x="1247146" y="1434888"/>
                  <a:pt x="1286267" y="1394677"/>
                </a:cubicBezTo>
                <a:cubicBezTo>
                  <a:pt x="1359725" y="1319214"/>
                  <a:pt x="1419603" y="1234885"/>
                  <a:pt x="1453623" y="1134092"/>
                </a:cubicBezTo>
                <a:cubicBezTo>
                  <a:pt x="1456472" y="1125683"/>
                  <a:pt x="1466253" y="1114496"/>
                  <a:pt x="1445461" y="1112631"/>
                </a:cubicBezTo>
                <a:cubicBezTo>
                  <a:pt x="1436631" y="1111857"/>
                  <a:pt x="1442857" y="1101303"/>
                  <a:pt x="1440536" y="1091664"/>
                </a:cubicBezTo>
                <a:cubicBezTo>
                  <a:pt x="1440254" y="1091628"/>
                  <a:pt x="1440008" y="1091699"/>
                  <a:pt x="1439762" y="1091734"/>
                </a:cubicBezTo>
                <a:cubicBezTo>
                  <a:pt x="1436243" y="1104997"/>
                  <a:pt x="1433253" y="1115551"/>
                  <a:pt x="1430755" y="1126211"/>
                </a:cubicBezTo>
                <a:cubicBezTo>
                  <a:pt x="1427589" y="1139791"/>
                  <a:pt x="1423578" y="1152984"/>
                  <a:pt x="1416120" y="1164875"/>
                </a:cubicBezTo>
                <a:cubicBezTo>
                  <a:pt x="1413939" y="1168323"/>
                  <a:pt x="1411758" y="1173459"/>
                  <a:pt x="1406481" y="1171313"/>
                </a:cubicBezTo>
                <a:cubicBezTo>
                  <a:pt x="1402153" y="1169554"/>
                  <a:pt x="1403490" y="1164558"/>
                  <a:pt x="1403983" y="1161075"/>
                </a:cubicBezTo>
                <a:cubicBezTo>
                  <a:pt x="1407360" y="1136484"/>
                  <a:pt x="1409893" y="1111681"/>
                  <a:pt x="1415170" y="1087477"/>
                </a:cubicBezTo>
                <a:cubicBezTo>
                  <a:pt x="1418583" y="1071962"/>
                  <a:pt x="1409928" y="1057960"/>
                  <a:pt x="1413200" y="1042832"/>
                </a:cubicBezTo>
                <a:cubicBezTo>
                  <a:pt x="1414220" y="1038118"/>
                  <a:pt x="1407325" y="1036816"/>
                  <a:pt x="1403807" y="1035515"/>
                </a:cubicBezTo>
                <a:cubicBezTo>
                  <a:pt x="1399128" y="1033791"/>
                  <a:pt x="1399655" y="1039174"/>
                  <a:pt x="1398846" y="1041918"/>
                </a:cubicBezTo>
                <a:cubicBezTo>
                  <a:pt x="1395574" y="1052824"/>
                  <a:pt x="1392549" y="1063800"/>
                  <a:pt x="1388855" y="1076747"/>
                </a:cubicBezTo>
                <a:cubicBezTo>
                  <a:pt x="1383191" y="1067705"/>
                  <a:pt x="1384035" y="1059719"/>
                  <a:pt x="1383894" y="1051944"/>
                </a:cubicBezTo>
                <a:cubicBezTo>
                  <a:pt x="1383894" y="1051944"/>
                  <a:pt x="1383894" y="1051944"/>
                  <a:pt x="1383894" y="1051944"/>
                </a:cubicBezTo>
                <a:cubicBezTo>
                  <a:pt x="1379391" y="1036676"/>
                  <a:pt x="1383050" y="1021055"/>
                  <a:pt x="1381959" y="1005646"/>
                </a:cubicBezTo>
                <a:cubicBezTo>
                  <a:pt x="1376260" y="1014477"/>
                  <a:pt x="1370948" y="1023588"/>
                  <a:pt x="1364721" y="1031997"/>
                </a:cubicBezTo>
                <a:cubicBezTo>
                  <a:pt x="1361273" y="1036641"/>
                  <a:pt x="1357157" y="1044134"/>
                  <a:pt x="1349980" y="1039525"/>
                </a:cubicBezTo>
                <a:cubicBezTo>
                  <a:pt x="1343296" y="1035233"/>
                  <a:pt x="1340376" y="1027951"/>
                  <a:pt x="1344316" y="1019543"/>
                </a:cubicBezTo>
                <a:cubicBezTo>
                  <a:pt x="1356242" y="993931"/>
                  <a:pt x="1365530" y="967334"/>
                  <a:pt x="1373762" y="940315"/>
                </a:cubicBezTo>
                <a:cubicBezTo>
                  <a:pt x="1386181" y="899505"/>
                  <a:pt x="1393077" y="857711"/>
                  <a:pt x="1396278" y="815247"/>
                </a:cubicBezTo>
                <a:cubicBezTo>
                  <a:pt x="1398037" y="792028"/>
                  <a:pt x="1398987" y="768808"/>
                  <a:pt x="1399092" y="745378"/>
                </a:cubicBezTo>
                <a:cubicBezTo>
                  <a:pt x="1409576" y="771728"/>
                  <a:pt x="1415241" y="799099"/>
                  <a:pt x="1417844" y="826962"/>
                </a:cubicBezTo>
                <a:cubicBezTo>
                  <a:pt x="1418723" y="836321"/>
                  <a:pt x="1421573" y="843357"/>
                  <a:pt x="1427835" y="849619"/>
                </a:cubicBezTo>
                <a:cubicBezTo>
                  <a:pt x="1427835" y="849619"/>
                  <a:pt x="1427835" y="849619"/>
                  <a:pt x="1427835" y="849619"/>
                </a:cubicBezTo>
                <a:cubicBezTo>
                  <a:pt x="1428363" y="849056"/>
                  <a:pt x="1429031" y="848775"/>
                  <a:pt x="1429806" y="848845"/>
                </a:cubicBezTo>
                <a:cubicBezTo>
                  <a:pt x="1425935" y="802582"/>
                  <a:pt x="1422382" y="755827"/>
                  <a:pt x="1405847" y="712308"/>
                </a:cubicBezTo>
                <a:cubicBezTo>
                  <a:pt x="1384281" y="655491"/>
                  <a:pt x="1378406" y="594170"/>
                  <a:pt x="1351915" y="538444"/>
                </a:cubicBezTo>
                <a:cubicBezTo>
                  <a:pt x="1357825" y="538831"/>
                  <a:pt x="1358318" y="542877"/>
                  <a:pt x="1359936" y="545550"/>
                </a:cubicBezTo>
                <a:cubicBezTo>
                  <a:pt x="1386181" y="588541"/>
                  <a:pt x="1406551" y="634488"/>
                  <a:pt x="1423262" y="681736"/>
                </a:cubicBezTo>
                <a:cubicBezTo>
                  <a:pt x="1432831" y="708825"/>
                  <a:pt x="1448733" y="730180"/>
                  <a:pt x="1469525" y="751570"/>
                </a:cubicBezTo>
                <a:cubicBezTo>
                  <a:pt x="1469560" y="751535"/>
                  <a:pt x="1469595" y="751535"/>
                  <a:pt x="1469630" y="751499"/>
                </a:cubicBezTo>
                <a:cubicBezTo>
                  <a:pt x="1466323" y="723847"/>
                  <a:pt x="1457387" y="699713"/>
                  <a:pt x="1448275" y="675755"/>
                </a:cubicBezTo>
                <a:cubicBezTo>
                  <a:pt x="1439023" y="651375"/>
                  <a:pt x="1436912" y="624778"/>
                  <a:pt x="1424001" y="601594"/>
                </a:cubicBezTo>
                <a:cubicBezTo>
                  <a:pt x="1411300" y="578761"/>
                  <a:pt x="1399128" y="555577"/>
                  <a:pt x="1386287" y="531795"/>
                </a:cubicBezTo>
                <a:cubicBezTo>
                  <a:pt x="1392971" y="531900"/>
                  <a:pt x="1394202" y="537037"/>
                  <a:pt x="1396524" y="540344"/>
                </a:cubicBezTo>
                <a:cubicBezTo>
                  <a:pt x="1441063" y="602649"/>
                  <a:pt x="1465233" y="673116"/>
                  <a:pt x="1479586" y="747524"/>
                </a:cubicBezTo>
                <a:cubicBezTo>
                  <a:pt x="1481838" y="759169"/>
                  <a:pt x="1480501" y="773241"/>
                  <a:pt x="1496262" y="777533"/>
                </a:cubicBezTo>
                <a:cubicBezTo>
                  <a:pt x="1496016" y="776689"/>
                  <a:pt x="1496086" y="775880"/>
                  <a:pt x="1496544" y="775106"/>
                </a:cubicBezTo>
                <a:cubicBezTo>
                  <a:pt x="1489859" y="729652"/>
                  <a:pt x="1481345" y="684620"/>
                  <a:pt x="1466534" y="640961"/>
                </a:cubicBezTo>
                <a:cubicBezTo>
                  <a:pt x="1419427" y="502313"/>
                  <a:pt x="1335978" y="391001"/>
                  <a:pt x="1215905" y="307165"/>
                </a:cubicBezTo>
                <a:cubicBezTo>
                  <a:pt x="1213795" y="305687"/>
                  <a:pt x="1211825" y="304069"/>
                  <a:pt x="1210382" y="301712"/>
                </a:cubicBezTo>
                <a:cubicBezTo>
                  <a:pt x="1234974" y="312512"/>
                  <a:pt x="1256364" y="328273"/>
                  <a:pt x="1276769" y="345195"/>
                </a:cubicBezTo>
                <a:cubicBezTo>
                  <a:pt x="1388855" y="438038"/>
                  <a:pt x="1455980" y="558673"/>
                  <a:pt x="1493096" y="697567"/>
                </a:cubicBezTo>
                <a:cubicBezTo>
                  <a:pt x="1501117" y="727576"/>
                  <a:pt x="1508189" y="757867"/>
                  <a:pt x="1511038" y="788932"/>
                </a:cubicBezTo>
                <a:cubicBezTo>
                  <a:pt x="1515858" y="793224"/>
                  <a:pt x="1522014" y="792555"/>
                  <a:pt x="1527749" y="793365"/>
                </a:cubicBezTo>
                <a:cubicBezTo>
                  <a:pt x="1538057" y="790796"/>
                  <a:pt x="1540449" y="784393"/>
                  <a:pt x="1539429" y="774261"/>
                </a:cubicBezTo>
                <a:close/>
                <a:moveTo>
                  <a:pt x="721579" y="1373885"/>
                </a:moveTo>
                <a:cubicBezTo>
                  <a:pt x="708949" y="1381343"/>
                  <a:pt x="601577" y="1363190"/>
                  <a:pt x="561928" y="1346690"/>
                </a:cubicBezTo>
                <a:cubicBezTo>
                  <a:pt x="511373" y="1325652"/>
                  <a:pt x="466552" y="1295607"/>
                  <a:pt x="425954" y="1258843"/>
                </a:cubicBezTo>
                <a:cubicBezTo>
                  <a:pt x="514715" y="1322063"/>
                  <a:pt x="612729" y="1361395"/>
                  <a:pt x="721579" y="1373885"/>
                </a:cubicBezTo>
                <a:close/>
                <a:moveTo>
                  <a:pt x="828212" y="33387"/>
                </a:moveTo>
                <a:cubicBezTo>
                  <a:pt x="779451" y="33281"/>
                  <a:pt x="731289" y="39227"/>
                  <a:pt x="683021" y="44680"/>
                </a:cubicBezTo>
                <a:cubicBezTo>
                  <a:pt x="775511" y="13791"/>
                  <a:pt x="876551" y="16289"/>
                  <a:pt x="973439" y="44363"/>
                </a:cubicBezTo>
                <a:cubicBezTo>
                  <a:pt x="925171" y="38699"/>
                  <a:pt x="876938" y="33492"/>
                  <a:pt x="828212" y="33387"/>
                </a:cubicBezTo>
                <a:close/>
                <a:moveTo>
                  <a:pt x="941143" y="21179"/>
                </a:moveTo>
                <a:cubicBezTo>
                  <a:pt x="891995" y="15621"/>
                  <a:pt x="842847" y="14917"/>
                  <a:pt x="793665" y="16359"/>
                </a:cubicBezTo>
                <a:cubicBezTo>
                  <a:pt x="744974" y="17802"/>
                  <a:pt x="696882" y="24803"/>
                  <a:pt x="648965" y="33070"/>
                </a:cubicBezTo>
                <a:cubicBezTo>
                  <a:pt x="745115" y="-2533"/>
                  <a:pt x="842847" y="-316"/>
                  <a:pt x="941143" y="21179"/>
                </a:cubicBezTo>
                <a:close/>
                <a:moveTo>
                  <a:pt x="218316" y="398037"/>
                </a:moveTo>
                <a:cubicBezTo>
                  <a:pt x="228448" y="380200"/>
                  <a:pt x="240621" y="363489"/>
                  <a:pt x="251984" y="346356"/>
                </a:cubicBezTo>
                <a:cubicBezTo>
                  <a:pt x="257859" y="337491"/>
                  <a:pt x="265247" y="330138"/>
                  <a:pt x="274218" y="324227"/>
                </a:cubicBezTo>
                <a:cubicBezTo>
                  <a:pt x="288995" y="314517"/>
                  <a:pt x="299936" y="301712"/>
                  <a:pt x="305494" y="284508"/>
                </a:cubicBezTo>
                <a:cubicBezTo>
                  <a:pt x="306409" y="281623"/>
                  <a:pt x="309786" y="279477"/>
                  <a:pt x="312179" y="277155"/>
                </a:cubicBezTo>
                <a:cubicBezTo>
                  <a:pt x="385777" y="204999"/>
                  <a:pt x="473377" y="156731"/>
                  <a:pt x="571040" y="125702"/>
                </a:cubicBezTo>
                <a:cubicBezTo>
                  <a:pt x="612448" y="112544"/>
                  <a:pt x="653082" y="96079"/>
                  <a:pt x="697515" y="95903"/>
                </a:cubicBezTo>
                <a:cubicBezTo>
                  <a:pt x="729107" y="95763"/>
                  <a:pt x="760594" y="97662"/>
                  <a:pt x="791976" y="101216"/>
                </a:cubicBezTo>
                <a:cubicBezTo>
                  <a:pt x="798132" y="101919"/>
                  <a:pt x="804359" y="102166"/>
                  <a:pt x="810551" y="102588"/>
                </a:cubicBezTo>
                <a:cubicBezTo>
                  <a:pt x="813542" y="102799"/>
                  <a:pt x="817904" y="99949"/>
                  <a:pt x="818678" y="105156"/>
                </a:cubicBezTo>
                <a:cubicBezTo>
                  <a:pt x="819487" y="110644"/>
                  <a:pt x="814843" y="110715"/>
                  <a:pt x="811044" y="111207"/>
                </a:cubicBezTo>
                <a:cubicBezTo>
                  <a:pt x="788739" y="114022"/>
                  <a:pt x="766505" y="117223"/>
                  <a:pt x="744130" y="119580"/>
                </a:cubicBezTo>
                <a:cubicBezTo>
                  <a:pt x="688931" y="125385"/>
                  <a:pt x="634014" y="132421"/>
                  <a:pt x="580116" y="146669"/>
                </a:cubicBezTo>
                <a:cubicBezTo>
                  <a:pt x="525692" y="161058"/>
                  <a:pt x="477423" y="188042"/>
                  <a:pt x="429894" y="216785"/>
                </a:cubicBezTo>
                <a:cubicBezTo>
                  <a:pt x="349295" y="265546"/>
                  <a:pt x="281607" y="328132"/>
                  <a:pt x="229257" y="406691"/>
                </a:cubicBezTo>
                <a:cubicBezTo>
                  <a:pt x="209662" y="436138"/>
                  <a:pt x="195765" y="469032"/>
                  <a:pt x="174692" y="497634"/>
                </a:cubicBezTo>
                <a:cubicBezTo>
                  <a:pt x="173284" y="499534"/>
                  <a:pt x="172053" y="501539"/>
                  <a:pt x="170752" y="503509"/>
                </a:cubicBezTo>
                <a:cubicBezTo>
                  <a:pt x="182009" y="466077"/>
                  <a:pt x="199283" y="431599"/>
                  <a:pt x="218316" y="398037"/>
                </a:cubicBezTo>
                <a:close/>
                <a:moveTo>
                  <a:pt x="763374" y="1415328"/>
                </a:moveTo>
                <a:cubicBezTo>
                  <a:pt x="724499" y="1430878"/>
                  <a:pt x="685307" y="1422716"/>
                  <a:pt x="645905" y="1417755"/>
                </a:cubicBezTo>
                <a:cubicBezTo>
                  <a:pt x="603054" y="1412373"/>
                  <a:pt x="563581" y="1397597"/>
                  <a:pt x="525305" y="1378564"/>
                </a:cubicBezTo>
                <a:cubicBezTo>
                  <a:pt x="517178" y="1374518"/>
                  <a:pt x="508769" y="1370578"/>
                  <a:pt x="499271" y="1373216"/>
                </a:cubicBezTo>
                <a:cubicBezTo>
                  <a:pt x="496140" y="1374061"/>
                  <a:pt x="493747" y="1373357"/>
                  <a:pt x="491285" y="1371598"/>
                </a:cubicBezTo>
                <a:cubicBezTo>
                  <a:pt x="464653" y="1352741"/>
                  <a:pt x="434116" y="1340709"/>
                  <a:pt x="406675" y="1323330"/>
                </a:cubicBezTo>
                <a:cubicBezTo>
                  <a:pt x="393869" y="1315203"/>
                  <a:pt x="380007" y="1309292"/>
                  <a:pt x="367202" y="1301834"/>
                </a:cubicBezTo>
                <a:cubicBezTo>
                  <a:pt x="334765" y="1282942"/>
                  <a:pt x="310771" y="1253636"/>
                  <a:pt x="283506" y="1228271"/>
                </a:cubicBezTo>
                <a:cubicBezTo>
                  <a:pt x="249064" y="1196221"/>
                  <a:pt x="224578" y="1158261"/>
                  <a:pt x="203821" y="1117099"/>
                </a:cubicBezTo>
                <a:cubicBezTo>
                  <a:pt x="183769" y="1077345"/>
                  <a:pt x="168606" y="1035585"/>
                  <a:pt x="154181" y="993544"/>
                </a:cubicBezTo>
                <a:cubicBezTo>
                  <a:pt x="149573" y="980984"/>
                  <a:pt x="144964" y="968390"/>
                  <a:pt x="140390" y="955830"/>
                </a:cubicBezTo>
                <a:cubicBezTo>
                  <a:pt x="150663" y="965470"/>
                  <a:pt x="152035" y="978838"/>
                  <a:pt x="157383" y="990483"/>
                </a:cubicBezTo>
                <a:cubicBezTo>
                  <a:pt x="173988" y="1016341"/>
                  <a:pt x="184542" y="1045189"/>
                  <a:pt x="197172" y="1072947"/>
                </a:cubicBezTo>
                <a:cubicBezTo>
                  <a:pt x="261342" y="1214199"/>
                  <a:pt x="373816" y="1304262"/>
                  <a:pt x="510845" y="1367095"/>
                </a:cubicBezTo>
                <a:cubicBezTo>
                  <a:pt x="586027" y="1401572"/>
                  <a:pt x="665501" y="1419162"/>
                  <a:pt x="749090" y="1412548"/>
                </a:cubicBezTo>
                <a:cubicBezTo>
                  <a:pt x="749090" y="1412548"/>
                  <a:pt x="749090" y="1412548"/>
                  <a:pt x="749090" y="1412548"/>
                </a:cubicBezTo>
                <a:cubicBezTo>
                  <a:pt x="749513" y="1412478"/>
                  <a:pt x="749970" y="1412443"/>
                  <a:pt x="750392" y="1412373"/>
                </a:cubicBezTo>
                <a:cubicBezTo>
                  <a:pt x="753136" y="1411880"/>
                  <a:pt x="755986" y="1410754"/>
                  <a:pt x="758554" y="1411212"/>
                </a:cubicBezTo>
                <a:cubicBezTo>
                  <a:pt x="782160" y="1407764"/>
                  <a:pt x="805767" y="1403964"/>
                  <a:pt x="830077" y="1406884"/>
                </a:cubicBezTo>
                <a:cubicBezTo>
                  <a:pt x="807807" y="1409699"/>
                  <a:pt x="785573" y="1412513"/>
                  <a:pt x="763374" y="1415328"/>
                </a:cubicBezTo>
                <a:close/>
                <a:moveTo>
                  <a:pt x="1292917" y="1199352"/>
                </a:moveTo>
                <a:cubicBezTo>
                  <a:pt x="1294711" y="1188833"/>
                  <a:pt x="1297877" y="1182536"/>
                  <a:pt x="1302521" y="1177259"/>
                </a:cubicBezTo>
                <a:cubicBezTo>
                  <a:pt x="1301888" y="1184717"/>
                  <a:pt x="1301465" y="1191824"/>
                  <a:pt x="1292917" y="1199352"/>
                </a:cubicBezTo>
                <a:close/>
                <a:moveTo>
                  <a:pt x="1297349" y="1161568"/>
                </a:moveTo>
                <a:cubicBezTo>
                  <a:pt x="1269556" y="1222361"/>
                  <a:pt x="1233742" y="1277278"/>
                  <a:pt x="1180690" y="1319389"/>
                </a:cubicBezTo>
                <a:cubicBezTo>
                  <a:pt x="1225862" y="1271297"/>
                  <a:pt x="1262028" y="1216767"/>
                  <a:pt x="1297349" y="1161568"/>
                </a:cubicBezTo>
                <a:close/>
              </a:path>
            </a:pathLst>
          </a:custGeom>
          <a:solidFill>
            <a:schemeClr val="bg2">
              <a:lumMod val="90000"/>
            </a:schemeClr>
          </a:solidFill>
          <a:ln w="3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 name="Graphic 5">
            <a:extLst>
              <a:ext uri="{FF2B5EF4-FFF2-40B4-BE49-F238E27FC236}">
                <a16:creationId xmlns:a16="http://schemas.microsoft.com/office/drawing/2014/main" id="{B164866C-151F-4190-A327-E168EC6E5E25}"/>
              </a:ext>
            </a:extLst>
          </p:cNvPr>
          <p:cNvSpPr/>
          <p:nvPr/>
        </p:nvSpPr>
        <p:spPr>
          <a:xfrm>
            <a:off x="8244943" y="1607396"/>
            <a:ext cx="1539632" cy="1616527"/>
          </a:xfrm>
          <a:custGeom>
            <a:avLst/>
            <a:gdLst>
              <a:gd name="connsiteX0" fmla="*/ 1539429 w 1539632"/>
              <a:gd name="connsiteY0" fmla="*/ 774261 h 1616527"/>
              <a:gd name="connsiteX1" fmla="*/ 1526623 w 1539632"/>
              <a:gd name="connsiteY1" fmla="*/ 688455 h 1616527"/>
              <a:gd name="connsiteX2" fmla="*/ 1525040 w 1539632"/>
              <a:gd name="connsiteY2" fmla="*/ 680223 h 1616527"/>
              <a:gd name="connsiteX3" fmla="*/ 1447677 w 1539632"/>
              <a:gd name="connsiteY3" fmla="*/ 493342 h 1616527"/>
              <a:gd name="connsiteX4" fmla="*/ 1405038 w 1539632"/>
              <a:gd name="connsiteY4" fmla="*/ 427307 h 1616527"/>
              <a:gd name="connsiteX5" fmla="*/ 1401344 w 1539632"/>
              <a:gd name="connsiteY5" fmla="*/ 422206 h 1616527"/>
              <a:gd name="connsiteX6" fmla="*/ 1372848 w 1539632"/>
              <a:gd name="connsiteY6" fmla="*/ 387096 h 1616527"/>
              <a:gd name="connsiteX7" fmla="*/ 1372848 w 1539632"/>
              <a:gd name="connsiteY7" fmla="*/ 387096 h 1616527"/>
              <a:gd name="connsiteX8" fmla="*/ 1366796 w 1539632"/>
              <a:gd name="connsiteY8" fmla="*/ 379180 h 1616527"/>
              <a:gd name="connsiteX9" fmla="*/ 1337772 w 1539632"/>
              <a:gd name="connsiteY9" fmla="*/ 347130 h 1616527"/>
              <a:gd name="connsiteX10" fmla="*/ 1312372 w 1539632"/>
              <a:gd name="connsiteY10" fmla="*/ 321378 h 1616527"/>
              <a:gd name="connsiteX11" fmla="*/ 1151454 w 1539632"/>
              <a:gd name="connsiteY11" fmla="*/ 214006 h 1616527"/>
              <a:gd name="connsiteX12" fmla="*/ 990678 w 1539632"/>
              <a:gd name="connsiteY12" fmla="*/ 153917 h 1616527"/>
              <a:gd name="connsiteX13" fmla="*/ 849567 w 1539632"/>
              <a:gd name="connsiteY13" fmla="*/ 145297 h 1616527"/>
              <a:gd name="connsiteX14" fmla="*/ 674190 w 1539632"/>
              <a:gd name="connsiteY14" fmla="*/ 170346 h 1616527"/>
              <a:gd name="connsiteX15" fmla="*/ 664164 w 1539632"/>
              <a:gd name="connsiteY15" fmla="*/ 170909 h 1616527"/>
              <a:gd name="connsiteX16" fmla="*/ 990642 w 1539632"/>
              <a:gd name="connsiteY16" fmla="*/ 151559 h 1616527"/>
              <a:gd name="connsiteX17" fmla="*/ 1085033 w 1539632"/>
              <a:gd name="connsiteY17" fmla="*/ 172598 h 1616527"/>
              <a:gd name="connsiteX18" fmla="*/ 1153389 w 1539632"/>
              <a:gd name="connsiteY18" fmla="*/ 197787 h 1616527"/>
              <a:gd name="connsiteX19" fmla="*/ 1153882 w 1539632"/>
              <a:gd name="connsiteY19" fmla="*/ 196978 h 1616527"/>
              <a:gd name="connsiteX20" fmla="*/ 1134180 w 1539632"/>
              <a:gd name="connsiteY20" fmla="*/ 180900 h 1616527"/>
              <a:gd name="connsiteX21" fmla="*/ 1154726 w 1539632"/>
              <a:gd name="connsiteY21" fmla="*/ 188183 h 1616527"/>
              <a:gd name="connsiteX22" fmla="*/ 1346216 w 1539632"/>
              <a:gd name="connsiteY22" fmla="*/ 307939 h 1616527"/>
              <a:gd name="connsiteX23" fmla="*/ 1364299 w 1539632"/>
              <a:gd name="connsiteY23" fmla="*/ 315291 h 1616527"/>
              <a:gd name="connsiteX24" fmla="*/ 1364228 w 1539632"/>
              <a:gd name="connsiteY24" fmla="*/ 315221 h 1616527"/>
              <a:gd name="connsiteX25" fmla="*/ 1286232 w 1539632"/>
              <a:gd name="connsiteY25" fmla="*/ 246759 h 1616527"/>
              <a:gd name="connsiteX26" fmla="*/ 1286232 w 1539632"/>
              <a:gd name="connsiteY26" fmla="*/ 246759 h 1616527"/>
              <a:gd name="connsiteX27" fmla="*/ 1286232 w 1539632"/>
              <a:gd name="connsiteY27" fmla="*/ 246759 h 1616527"/>
              <a:gd name="connsiteX28" fmla="*/ 1286232 w 1539632"/>
              <a:gd name="connsiteY28" fmla="*/ 246759 h 1616527"/>
              <a:gd name="connsiteX29" fmla="*/ 1286232 w 1539632"/>
              <a:gd name="connsiteY29" fmla="*/ 246759 h 1616527"/>
              <a:gd name="connsiteX30" fmla="*/ 1162220 w 1539632"/>
              <a:gd name="connsiteY30" fmla="*/ 169150 h 1616527"/>
              <a:gd name="connsiteX31" fmla="*/ 1162220 w 1539632"/>
              <a:gd name="connsiteY31" fmla="*/ 169150 h 1616527"/>
              <a:gd name="connsiteX32" fmla="*/ 1160179 w 1539632"/>
              <a:gd name="connsiteY32" fmla="*/ 168270 h 1616527"/>
              <a:gd name="connsiteX33" fmla="*/ 1099738 w 1539632"/>
              <a:gd name="connsiteY33" fmla="*/ 140407 h 1616527"/>
              <a:gd name="connsiteX34" fmla="*/ 1085068 w 1539632"/>
              <a:gd name="connsiteY34" fmla="*/ 134462 h 1616527"/>
              <a:gd name="connsiteX35" fmla="*/ 1076871 w 1539632"/>
              <a:gd name="connsiteY35" fmla="*/ 131401 h 1616527"/>
              <a:gd name="connsiteX36" fmla="*/ 1070749 w 1539632"/>
              <a:gd name="connsiteY36" fmla="*/ 129607 h 1616527"/>
              <a:gd name="connsiteX37" fmla="*/ 1006790 w 1539632"/>
              <a:gd name="connsiteY37" fmla="*/ 108393 h 1616527"/>
              <a:gd name="connsiteX38" fmla="*/ 994266 w 1539632"/>
              <a:gd name="connsiteY38" fmla="*/ 98084 h 1616527"/>
              <a:gd name="connsiteX39" fmla="*/ 1004750 w 1539632"/>
              <a:gd name="connsiteY39" fmla="*/ 85912 h 1616527"/>
              <a:gd name="connsiteX40" fmla="*/ 1068568 w 1539632"/>
              <a:gd name="connsiteY40" fmla="*/ 74865 h 1616527"/>
              <a:gd name="connsiteX41" fmla="*/ 1026351 w 1539632"/>
              <a:gd name="connsiteY41" fmla="*/ 58119 h 1616527"/>
              <a:gd name="connsiteX42" fmla="*/ 1027195 w 1539632"/>
              <a:gd name="connsiteY42" fmla="*/ 55375 h 1616527"/>
              <a:gd name="connsiteX43" fmla="*/ 1094109 w 1539632"/>
              <a:gd name="connsiteY43" fmla="*/ 74865 h 1616527"/>
              <a:gd name="connsiteX44" fmla="*/ 1108639 w 1539632"/>
              <a:gd name="connsiteY44" fmla="*/ 79685 h 1616527"/>
              <a:gd name="connsiteX45" fmla="*/ 1120741 w 1539632"/>
              <a:gd name="connsiteY45" fmla="*/ 82288 h 1616527"/>
              <a:gd name="connsiteX46" fmla="*/ 990396 w 1539632"/>
              <a:gd name="connsiteY46" fmla="*/ 31311 h 1616527"/>
              <a:gd name="connsiteX47" fmla="*/ 1160531 w 1539632"/>
              <a:gd name="connsiteY47" fmla="*/ 78911 h 1616527"/>
              <a:gd name="connsiteX48" fmla="*/ 1160531 w 1539632"/>
              <a:gd name="connsiteY48" fmla="*/ 78911 h 1616527"/>
              <a:gd name="connsiteX49" fmla="*/ 1165808 w 1539632"/>
              <a:gd name="connsiteY49" fmla="*/ 80494 h 1616527"/>
              <a:gd name="connsiteX50" fmla="*/ 1211930 w 1539632"/>
              <a:gd name="connsiteY50" fmla="*/ 100336 h 1616527"/>
              <a:gd name="connsiteX51" fmla="*/ 1215061 w 1539632"/>
              <a:gd name="connsiteY51" fmla="*/ 102025 h 1616527"/>
              <a:gd name="connsiteX52" fmla="*/ 1242784 w 1539632"/>
              <a:gd name="connsiteY52" fmla="*/ 110855 h 1616527"/>
              <a:gd name="connsiteX53" fmla="*/ 1242784 w 1539632"/>
              <a:gd name="connsiteY53" fmla="*/ 110855 h 1616527"/>
              <a:gd name="connsiteX54" fmla="*/ 1242784 w 1539632"/>
              <a:gd name="connsiteY54" fmla="*/ 110855 h 1616527"/>
              <a:gd name="connsiteX55" fmla="*/ 1229310 w 1539632"/>
              <a:gd name="connsiteY55" fmla="*/ 101990 h 1616527"/>
              <a:gd name="connsiteX56" fmla="*/ 1188957 w 1539632"/>
              <a:gd name="connsiteY56" fmla="*/ 79333 h 1616527"/>
              <a:gd name="connsiteX57" fmla="*/ 1183188 w 1539632"/>
              <a:gd name="connsiteY57" fmla="*/ 76378 h 1616527"/>
              <a:gd name="connsiteX58" fmla="*/ 1168130 w 1539632"/>
              <a:gd name="connsiteY58" fmla="*/ 68603 h 1616527"/>
              <a:gd name="connsiteX59" fmla="*/ 1160214 w 1539632"/>
              <a:gd name="connsiteY59" fmla="*/ 64944 h 1616527"/>
              <a:gd name="connsiteX60" fmla="*/ 1160214 w 1539632"/>
              <a:gd name="connsiteY60" fmla="*/ 64944 h 1616527"/>
              <a:gd name="connsiteX61" fmla="*/ 1143890 w 1539632"/>
              <a:gd name="connsiteY61" fmla="*/ 62728 h 1616527"/>
              <a:gd name="connsiteX62" fmla="*/ 917994 w 1539632"/>
              <a:gd name="connsiteY62" fmla="*/ 5489 h 1616527"/>
              <a:gd name="connsiteX63" fmla="*/ 804852 w 1539632"/>
              <a:gd name="connsiteY63" fmla="*/ 352 h 1616527"/>
              <a:gd name="connsiteX64" fmla="*/ 472779 w 1539632"/>
              <a:gd name="connsiteY64" fmla="*/ 77011 h 1616527"/>
              <a:gd name="connsiteX65" fmla="*/ 315028 w 1539632"/>
              <a:gd name="connsiteY65" fmla="*/ 170522 h 1616527"/>
              <a:gd name="connsiteX66" fmla="*/ 275520 w 1539632"/>
              <a:gd name="connsiteY66" fmla="*/ 209925 h 1616527"/>
              <a:gd name="connsiteX67" fmla="*/ 151824 w 1539632"/>
              <a:gd name="connsiteY67" fmla="*/ 347588 h 1616527"/>
              <a:gd name="connsiteX68" fmla="*/ 105139 w 1539632"/>
              <a:gd name="connsiteY68" fmla="*/ 413024 h 1616527"/>
              <a:gd name="connsiteX69" fmla="*/ 97083 w 1539632"/>
              <a:gd name="connsiteY69" fmla="*/ 438776 h 1616527"/>
              <a:gd name="connsiteX70" fmla="*/ 59721 w 1539632"/>
              <a:gd name="connsiteY70" fmla="*/ 530528 h 1616527"/>
              <a:gd name="connsiteX71" fmla="*/ 15041 w 1539632"/>
              <a:gd name="connsiteY71" fmla="*/ 653204 h 1616527"/>
              <a:gd name="connsiteX72" fmla="*/ 10784 w 1539632"/>
              <a:gd name="connsiteY72" fmla="*/ 666854 h 1616527"/>
              <a:gd name="connsiteX73" fmla="*/ 124 w 1539632"/>
              <a:gd name="connsiteY73" fmla="*/ 723531 h 1616527"/>
              <a:gd name="connsiteX74" fmla="*/ 335 w 1539632"/>
              <a:gd name="connsiteY74" fmla="*/ 814016 h 1616527"/>
              <a:gd name="connsiteX75" fmla="*/ 335 w 1539632"/>
              <a:gd name="connsiteY75" fmla="*/ 814755 h 1616527"/>
              <a:gd name="connsiteX76" fmla="*/ 2622 w 1539632"/>
              <a:gd name="connsiteY76" fmla="*/ 837728 h 1616527"/>
              <a:gd name="connsiteX77" fmla="*/ 23871 w 1539632"/>
              <a:gd name="connsiteY77" fmla="*/ 845855 h 1616527"/>
              <a:gd name="connsiteX78" fmla="*/ 31752 w 1539632"/>
              <a:gd name="connsiteY78" fmla="*/ 874844 h 1616527"/>
              <a:gd name="connsiteX79" fmla="*/ 65138 w 1539632"/>
              <a:gd name="connsiteY79" fmla="*/ 1059790 h 1616527"/>
              <a:gd name="connsiteX80" fmla="*/ 212195 w 1539632"/>
              <a:gd name="connsiteY80" fmla="*/ 1325757 h 1616527"/>
              <a:gd name="connsiteX81" fmla="*/ 288783 w 1539632"/>
              <a:gd name="connsiteY81" fmla="*/ 1377508 h 1616527"/>
              <a:gd name="connsiteX82" fmla="*/ 297156 w 1539632"/>
              <a:gd name="connsiteY82" fmla="*/ 1390244 h 1616527"/>
              <a:gd name="connsiteX83" fmla="*/ 283893 w 1539632"/>
              <a:gd name="connsiteY83" fmla="*/ 1398687 h 1616527"/>
              <a:gd name="connsiteX84" fmla="*/ 247974 w 1539632"/>
              <a:gd name="connsiteY84" fmla="*/ 1385178 h 1616527"/>
              <a:gd name="connsiteX85" fmla="*/ 126424 w 1539632"/>
              <a:gd name="connsiteY85" fmla="*/ 1264718 h 1616527"/>
              <a:gd name="connsiteX86" fmla="*/ 39879 w 1539632"/>
              <a:gd name="connsiteY86" fmla="*/ 1076501 h 1616527"/>
              <a:gd name="connsiteX87" fmla="*/ 6562 w 1539632"/>
              <a:gd name="connsiteY87" fmla="*/ 934159 h 1616527"/>
              <a:gd name="connsiteX88" fmla="*/ 5437 w 1539632"/>
              <a:gd name="connsiteY88" fmla="*/ 925293 h 1616527"/>
              <a:gd name="connsiteX89" fmla="*/ 10327 w 1539632"/>
              <a:gd name="connsiteY89" fmla="*/ 964766 h 1616527"/>
              <a:gd name="connsiteX90" fmla="*/ 9025 w 1539632"/>
              <a:gd name="connsiteY90" fmla="*/ 981512 h 1616527"/>
              <a:gd name="connsiteX91" fmla="*/ 8146 w 1539632"/>
              <a:gd name="connsiteY91" fmla="*/ 982251 h 1616527"/>
              <a:gd name="connsiteX92" fmla="*/ 11241 w 1539632"/>
              <a:gd name="connsiteY92" fmla="*/ 996147 h 1616527"/>
              <a:gd name="connsiteX93" fmla="*/ 21972 w 1539632"/>
              <a:gd name="connsiteY93" fmla="*/ 1044978 h 1616527"/>
              <a:gd name="connsiteX94" fmla="*/ 18559 w 1539632"/>
              <a:gd name="connsiteY94" fmla="*/ 1048180 h 1616527"/>
              <a:gd name="connsiteX95" fmla="*/ 79950 w 1539632"/>
              <a:gd name="connsiteY95" fmla="*/ 1204172 h 1616527"/>
              <a:gd name="connsiteX96" fmla="*/ 227463 w 1539632"/>
              <a:gd name="connsiteY96" fmla="*/ 1404422 h 1616527"/>
              <a:gd name="connsiteX97" fmla="*/ 285336 w 1539632"/>
              <a:gd name="connsiteY97" fmla="*/ 1453710 h 1616527"/>
              <a:gd name="connsiteX98" fmla="*/ 295644 w 1539632"/>
              <a:gd name="connsiteY98" fmla="*/ 1466551 h 1616527"/>
              <a:gd name="connsiteX99" fmla="*/ 300991 w 1539632"/>
              <a:gd name="connsiteY99" fmla="*/ 1471054 h 1616527"/>
              <a:gd name="connsiteX100" fmla="*/ 338705 w 1539632"/>
              <a:gd name="connsiteY100" fmla="*/ 1495470 h 1616527"/>
              <a:gd name="connsiteX101" fmla="*/ 338705 w 1539632"/>
              <a:gd name="connsiteY101" fmla="*/ 1495470 h 1616527"/>
              <a:gd name="connsiteX102" fmla="*/ 355592 w 1539632"/>
              <a:gd name="connsiteY102" fmla="*/ 1505496 h 1616527"/>
              <a:gd name="connsiteX103" fmla="*/ 414168 w 1539632"/>
              <a:gd name="connsiteY103" fmla="*/ 1536033 h 1616527"/>
              <a:gd name="connsiteX104" fmla="*/ 414168 w 1539632"/>
              <a:gd name="connsiteY104" fmla="*/ 1536033 h 1616527"/>
              <a:gd name="connsiteX105" fmla="*/ 418777 w 1539632"/>
              <a:gd name="connsiteY105" fmla="*/ 1537792 h 1616527"/>
              <a:gd name="connsiteX106" fmla="*/ 447872 w 1539632"/>
              <a:gd name="connsiteY106" fmla="*/ 1550739 h 1616527"/>
              <a:gd name="connsiteX107" fmla="*/ 449279 w 1539632"/>
              <a:gd name="connsiteY107" fmla="*/ 1550704 h 1616527"/>
              <a:gd name="connsiteX108" fmla="*/ 450440 w 1539632"/>
              <a:gd name="connsiteY108" fmla="*/ 1551478 h 1616527"/>
              <a:gd name="connsiteX109" fmla="*/ 458953 w 1539632"/>
              <a:gd name="connsiteY109" fmla="*/ 1554539 h 1616527"/>
              <a:gd name="connsiteX110" fmla="*/ 464758 w 1539632"/>
              <a:gd name="connsiteY110" fmla="*/ 1557107 h 1616527"/>
              <a:gd name="connsiteX111" fmla="*/ 505076 w 1539632"/>
              <a:gd name="connsiteY111" fmla="*/ 1571003 h 1616527"/>
              <a:gd name="connsiteX112" fmla="*/ 516650 w 1539632"/>
              <a:gd name="connsiteY112" fmla="*/ 1574310 h 1616527"/>
              <a:gd name="connsiteX113" fmla="*/ 557003 w 1539632"/>
              <a:gd name="connsiteY113" fmla="*/ 1584653 h 1616527"/>
              <a:gd name="connsiteX114" fmla="*/ 557003 w 1539632"/>
              <a:gd name="connsiteY114" fmla="*/ 1584653 h 1616527"/>
              <a:gd name="connsiteX115" fmla="*/ 585077 w 1539632"/>
              <a:gd name="connsiteY115" fmla="*/ 1589895 h 1616527"/>
              <a:gd name="connsiteX116" fmla="*/ 657374 w 1539632"/>
              <a:gd name="connsiteY116" fmla="*/ 1600203 h 1616527"/>
              <a:gd name="connsiteX117" fmla="*/ 657374 w 1539632"/>
              <a:gd name="connsiteY117" fmla="*/ 1600203 h 1616527"/>
              <a:gd name="connsiteX118" fmla="*/ 663249 w 1539632"/>
              <a:gd name="connsiteY118" fmla="*/ 1600590 h 1616527"/>
              <a:gd name="connsiteX119" fmla="*/ 694912 w 1539632"/>
              <a:gd name="connsiteY119" fmla="*/ 1605234 h 1616527"/>
              <a:gd name="connsiteX120" fmla="*/ 694947 w 1539632"/>
              <a:gd name="connsiteY120" fmla="*/ 1605129 h 1616527"/>
              <a:gd name="connsiteX121" fmla="*/ 706240 w 1539632"/>
              <a:gd name="connsiteY121" fmla="*/ 1605938 h 1616527"/>
              <a:gd name="connsiteX122" fmla="*/ 738606 w 1539632"/>
              <a:gd name="connsiteY122" fmla="*/ 1608013 h 1616527"/>
              <a:gd name="connsiteX123" fmla="*/ 755177 w 1539632"/>
              <a:gd name="connsiteY123" fmla="*/ 1608787 h 1616527"/>
              <a:gd name="connsiteX124" fmla="*/ 783321 w 1539632"/>
              <a:gd name="connsiteY124" fmla="*/ 1609878 h 1616527"/>
              <a:gd name="connsiteX125" fmla="*/ 790182 w 1539632"/>
              <a:gd name="connsiteY125" fmla="*/ 1608999 h 1616527"/>
              <a:gd name="connsiteX126" fmla="*/ 795424 w 1539632"/>
              <a:gd name="connsiteY126" fmla="*/ 1616527 h 1616527"/>
              <a:gd name="connsiteX127" fmla="*/ 838591 w 1539632"/>
              <a:gd name="connsiteY127" fmla="*/ 1614874 h 1616527"/>
              <a:gd name="connsiteX128" fmla="*/ 857940 w 1539632"/>
              <a:gd name="connsiteY128" fmla="*/ 1613713 h 1616527"/>
              <a:gd name="connsiteX129" fmla="*/ 857940 w 1539632"/>
              <a:gd name="connsiteY129" fmla="*/ 1613713 h 1616527"/>
              <a:gd name="connsiteX130" fmla="*/ 881968 w 1539632"/>
              <a:gd name="connsiteY130" fmla="*/ 1610160 h 1616527"/>
              <a:gd name="connsiteX131" fmla="*/ 897941 w 1539632"/>
              <a:gd name="connsiteY131" fmla="*/ 1607838 h 1616527"/>
              <a:gd name="connsiteX132" fmla="*/ 897941 w 1539632"/>
              <a:gd name="connsiteY132" fmla="*/ 1607838 h 1616527"/>
              <a:gd name="connsiteX133" fmla="*/ 915285 w 1539632"/>
              <a:gd name="connsiteY133" fmla="*/ 1605129 h 1616527"/>
              <a:gd name="connsiteX134" fmla="*/ 1027301 w 1539632"/>
              <a:gd name="connsiteY134" fmla="*/ 1570651 h 1616527"/>
              <a:gd name="connsiteX135" fmla="*/ 1027301 w 1539632"/>
              <a:gd name="connsiteY135" fmla="*/ 1570651 h 1616527"/>
              <a:gd name="connsiteX136" fmla="*/ 1048022 w 1539632"/>
              <a:gd name="connsiteY136" fmla="*/ 1561891 h 1616527"/>
              <a:gd name="connsiteX137" fmla="*/ 1142729 w 1539632"/>
              <a:gd name="connsiteY137" fmla="*/ 1509964 h 1616527"/>
              <a:gd name="connsiteX138" fmla="*/ 1157013 w 1539632"/>
              <a:gd name="connsiteY138" fmla="*/ 1501064 h 1616527"/>
              <a:gd name="connsiteX139" fmla="*/ 1286267 w 1539632"/>
              <a:gd name="connsiteY139" fmla="*/ 1394677 h 1616527"/>
              <a:gd name="connsiteX140" fmla="*/ 1453623 w 1539632"/>
              <a:gd name="connsiteY140" fmla="*/ 1134092 h 1616527"/>
              <a:gd name="connsiteX141" fmla="*/ 1445461 w 1539632"/>
              <a:gd name="connsiteY141" fmla="*/ 1112631 h 1616527"/>
              <a:gd name="connsiteX142" fmla="*/ 1440536 w 1539632"/>
              <a:gd name="connsiteY142" fmla="*/ 1091664 h 1616527"/>
              <a:gd name="connsiteX143" fmla="*/ 1439762 w 1539632"/>
              <a:gd name="connsiteY143" fmla="*/ 1091734 h 1616527"/>
              <a:gd name="connsiteX144" fmla="*/ 1430755 w 1539632"/>
              <a:gd name="connsiteY144" fmla="*/ 1126211 h 1616527"/>
              <a:gd name="connsiteX145" fmla="*/ 1416120 w 1539632"/>
              <a:gd name="connsiteY145" fmla="*/ 1164875 h 1616527"/>
              <a:gd name="connsiteX146" fmla="*/ 1406481 w 1539632"/>
              <a:gd name="connsiteY146" fmla="*/ 1171313 h 1616527"/>
              <a:gd name="connsiteX147" fmla="*/ 1403983 w 1539632"/>
              <a:gd name="connsiteY147" fmla="*/ 1161075 h 1616527"/>
              <a:gd name="connsiteX148" fmla="*/ 1415170 w 1539632"/>
              <a:gd name="connsiteY148" fmla="*/ 1087477 h 1616527"/>
              <a:gd name="connsiteX149" fmla="*/ 1413200 w 1539632"/>
              <a:gd name="connsiteY149" fmla="*/ 1042832 h 1616527"/>
              <a:gd name="connsiteX150" fmla="*/ 1403807 w 1539632"/>
              <a:gd name="connsiteY150" fmla="*/ 1035515 h 1616527"/>
              <a:gd name="connsiteX151" fmla="*/ 1398846 w 1539632"/>
              <a:gd name="connsiteY151" fmla="*/ 1041918 h 1616527"/>
              <a:gd name="connsiteX152" fmla="*/ 1388855 w 1539632"/>
              <a:gd name="connsiteY152" fmla="*/ 1076747 h 1616527"/>
              <a:gd name="connsiteX153" fmla="*/ 1383894 w 1539632"/>
              <a:gd name="connsiteY153" fmla="*/ 1051944 h 1616527"/>
              <a:gd name="connsiteX154" fmla="*/ 1383894 w 1539632"/>
              <a:gd name="connsiteY154" fmla="*/ 1051944 h 1616527"/>
              <a:gd name="connsiteX155" fmla="*/ 1381960 w 1539632"/>
              <a:gd name="connsiteY155" fmla="*/ 1005646 h 1616527"/>
              <a:gd name="connsiteX156" fmla="*/ 1364721 w 1539632"/>
              <a:gd name="connsiteY156" fmla="*/ 1031997 h 1616527"/>
              <a:gd name="connsiteX157" fmla="*/ 1349980 w 1539632"/>
              <a:gd name="connsiteY157" fmla="*/ 1039525 h 1616527"/>
              <a:gd name="connsiteX158" fmla="*/ 1344316 w 1539632"/>
              <a:gd name="connsiteY158" fmla="*/ 1019543 h 1616527"/>
              <a:gd name="connsiteX159" fmla="*/ 1373762 w 1539632"/>
              <a:gd name="connsiteY159" fmla="*/ 940315 h 1616527"/>
              <a:gd name="connsiteX160" fmla="*/ 1396278 w 1539632"/>
              <a:gd name="connsiteY160" fmla="*/ 815247 h 1616527"/>
              <a:gd name="connsiteX161" fmla="*/ 1399093 w 1539632"/>
              <a:gd name="connsiteY161" fmla="*/ 745378 h 1616527"/>
              <a:gd name="connsiteX162" fmla="*/ 1417844 w 1539632"/>
              <a:gd name="connsiteY162" fmla="*/ 826962 h 1616527"/>
              <a:gd name="connsiteX163" fmla="*/ 1427835 w 1539632"/>
              <a:gd name="connsiteY163" fmla="*/ 849619 h 1616527"/>
              <a:gd name="connsiteX164" fmla="*/ 1427835 w 1539632"/>
              <a:gd name="connsiteY164" fmla="*/ 849619 h 1616527"/>
              <a:gd name="connsiteX165" fmla="*/ 1429806 w 1539632"/>
              <a:gd name="connsiteY165" fmla="*/ 848845 h 1616527"/>
              <a:gd name="connsiteX166" fmla="*/ 1405847 w 1539632"/>
              <a:gd name="connsiteY166" fmla="*/ 712308 h 1616527"/>
              <a:gd name="connsiteX167" fmla="*/ 1351915 w 1539632"/>
              <a:gd name="connsiteY167" fmla="*/ 538444 h 1616527"/>
              <a:gd name="connsiteX168" fmla="*/ 1359936 w 1539632"/>
              <a:gd name="connsiteY168" fmla="*/ 545550 h 1616527"/>
              <a:gd name="connsiteX169" fmla="*/ 1423262 w 1539632"/>
              <a:gd name="connsiteY169" fmla="*/ 681736 h 1616527"/>
              <a:gd name="connsiteX170" fmla="*/ 1469525 w 1539632"/>
              <a:gd name="connsiteY170" fmla="*/ 751570 h 1616527"/>
              <a:gd name="connsiteX171" fmla="*/ 1469630 w 1539632"/>
              <a:gd name="connsiteY171" fmla="*/ 751499 h 1616527"/>
              <a:gd name="connsiteX172" fmla="*/ 1448275 w 1539632"/>
              <a:gd name="connsiteY172" fmla="*/ 675755 h 1616527"/>
              <a:gd name="connsiteX173" fmla="*/ 1424001 w 1539632"/>
              <a:gd name="connsiteY173" fmla="*/ 601594 h 1616527"/>
              <a:gd name="connsiteX174" fmla="*/ 1386287 w 1539632"/>
              <a:gd name="connsiteY174" fmla="*/ 531795 h 1616527"/>
              <a:gd name="connsiteX175" fmla="*/ 1396524 w 1539632"/>
              <a:gd name="connsiteY175" fmla="*/ 540344 h 1616527"/>
              <a:gd name="connsiteX176" fmla="*/ 1479587 w 1539632"/>
              <a:gd name="connsiteY176" fmla="*/ 747524 h 1616527"/>
              <a:gd name="connsiteX177" fmla="*/ 1496262 w 1539632"/>
              <a:gd name="connsiteY177" fmla="*/ 777533 h 1616527"/>
              <a:gd name="connsiteX178" fmla="*/ 1496544 w 1539632"/>
              <a:gd name="connsiteY178" fmla="*/ 775106 h 1616527"/>
              <a:gd name="connsiteX179" fmla="*/ 1466534 w 1539632"/>
              <a:gd name="connsiteY179" fmla="*/ 640961 h 1616527"/>
              <a:gd name="connsiteX180" fmla="*/ 1215906 w 1539632"/>
              <a:gd name="connsiteY180" fmla="*/ 307165 h 1616527"/>
              <a:gd name="connsiteX181" fmla="*/ 1210382 w 1539632"/>
              <a:gd name="connsiteY181" fmla="*/ 301711 h 1616527"/>
              <a:gd name="connsiteX182" fmla="*/ 1276769 w 1539632"/>
              <a:gd name="connsiteY182" fmla="*/ 345195 h 1616527"/>
              <a:gd name="connsiteX183" fmla="*/ 1493096 w 1539632"/>
              <a:gd name="connsiteY183" fmla="*/ 697567 h 1616527"/>
              <a:gd name="connsiteX184" fmla="*/ 1511038 w 1539632"/>
              <a:gd name="connsiteY184" fmla="*/ 788932 h 1616527"/>
              <a:gd name="connsiteX185" fmla="*/ 1527749 w 1539632"/>
              <a:gd name="connsiteY185" fmla="*/ 793365 h 1616527"/>
              <a:gd name="connsiteX186" fmla="*/ 1539429 w 1539632"/>
              <a:gd name="connsiteY186" fmla="*/ 774261 h 1616527"/>
              <a:gd name="connsiteX187" fmla="*/ 721544 w 1539632"/>
              <a:gd name="connsiteY187" fmla="*/ 1373885 h 1616527"/>
              <a:gd name="connsiteX188" fmla="*/ 561893 w 1539632"/>
              <a:gd name="connsiteY188" fmla="*/ 1346690 h 1616527"/>
              <a:gd name="connsiteX189" fmla="*/ 425919 w 1539632"/>
              <a:gd name="connsiteY189" fmla="*/ 1258843 h 1616527"/>
              <a:gd name="connsiteX190" fmla="*/ 721544 w 1539632"/>
              <a:gd name="connsiteY190" fmla="*/ 1373885 h 1616527"/>
              <a:gd name="connsiteX191" fmla="*/ 828212 w 1539632"/>
              <a:gd name="connsiteY191" fmla="*/ 33387 h 1616527"/>
              <a:gd name="connsiteX192" fmla="*/ 683021 w 1539632"/>
              <a:gd name="connsiteY192" fmla="*/ 44680 h 1616527"/>
              <a:gd name="connsiteX193" fmla="*/ 973439 w 1539632"/>
              <a:gd name="connsiteY193" fmla="*/ 44363 h 1616527"/>
              <a:gd name="connsiteX194" fmla="*/ 828212 w 1539632"/>
              <a:gd name="connsiteY194" fmla="*/ 33387 h 1616527"/>
              <a:gd name="connsiteX195" fmla="*/ 941143 w 1539632"/>
              <a:gd name="connsiteY195" fmla="*/ 21179 h 1616527"/>
              <a:gd name="connsiteX196" fmla="*/ 793665 w 1539632"/>
              <a:gd name="connsiteY196" fmla="*/ 16359 h 1616527"/>
              <a:gd name="connsiteX197" fmla="*/ 648965 w 1539632"/>
              <a:gd name="connsiteY197" fmla="*/ 33070 h 1616527"/>
              <a:gd name="connsiteX198" fmla="*/ 941143 w 1539632"/>
              <a:gd name="connsiteY198" fmla="*/ 21179 h 1616527"/>
              <a:gd name="connsiteX199" fmla="*/ 218316 w 1539632"/>
              <a:gd name="connsiteY199" fmla="*/ 398072 h 1616527"/>
              <a:gd name="connsiteX200" fmla="*/ 251984 w 1539632"/>
              <a:gd name="connsiteY200" fmla="*/ 346391 h 1616527"/>
              <a:gd name="connsiteX201" fmla="*/ 274218 w 1539632"/>
              <a:gd name="connsiteY201" fmla="*/ 324263 h 1616527"/>
              <a:gd name="connsiteX202" fmla="*/ 305494 w 1539632"/>
              <a:gd name="connsiteY202" fmla="*/ 284543 h 1616527"/>
              <a:gd name="connsiteX203" fmla="*/ 312179 w 1539632"/>
              <a:gd name="connsiteY203" fmla="*/ 277191 h 1616527"/>
              <a:gd name="connsiteX204" fmla="*/ 571040 w 1539632"/>
              <a:gd name="connsiteY204" fmla="*/ 125737 h 1616527"/>
              <a:gd name="connsiteX205" fmla="*/ 697515 w 1539632"/>
              <a:gd name="connsiteY205" fmla="*/ 95938 h 1616527"/>
              <a:gd name="connsiteX206" fmla="*/ 791976 w 1539632"/>
              <a:gd name="connsiteY206" fmla="*/ 101251 h 1616527"/>
              <a:gd name="connsiteX207" fmla="*/ 810551 w 1539632"/>
              <a:gd name="connsiteY207" fmla="*/ 102623 h 1616527"/>
              <a:gd name="connsiteX208" fmla="*/ 818678 w 1539632"/>
              <a:gd name="connsiteY208" fmla="*/ 105191 h 1616527"/>
              <a:gd name="connsiteX209" fmla="*/ 811044 w 1539632"/>
              <a:gd name="connsiteY209" fmla="*/ 111242 h 1616527"/>
              <a:gd name="connsiteX210" fmla="*/ 744130 w 1539632"/>
              <a:gd name="connsiteY210" fmla="*/ 119615 h 1616527"/>
              <a:gd name="connsiteX211" fmla="*/ 580116 w 1539632"/>
              <a:gd name="connsiteY211" fmla="*/ 146704 h 1616527"/>
              <a:gd name="connsiteX212" fmla="*/ 429894 w 1539632"/>
              <a:gd name="connsiteY212" fmla="*/ 216820 h 1616527"/>
              <a:gd name="connsiteX213" fmla="*/ 229257 w 1539632"/>
              <a:gd name="connsiteY213" fmla="*/ 406727 h 1616527"/>
              <a:gd name="connsiteX214" fmla="*/ 174692 w 1539632"/>
              <a:gd name="connsiteY214" fmla="*/ 497669 h 1616527"/>
              <a:gd name="connsiteX215" fmla="*/ 170752 w 1539632"/>
              <a:gd name="connsiteY215" fmla="*/ 503544 h 1616527"/>
              <a:gd name="connsiteX216" fmla="*/ 218316 w 1539632"/>
              <a:gd name="connsiteY216" fmla="*/ 398072 h 1616527"/>
              <a:gd name="connsiteX217" fmla="*/ 763339 w 1539632"/>
              <a:gd name="connsiteY217" fmla="*/ 1415328 h 1616527"/>
              <a:gd name="connsiteX218" fmla="*/ 645870 w 1539632"/>
              <a:gd name="connsiteY218" fmla="*/ 1417755 h 1616527"/>
              <a:gd name="connsiteX219" fmla="*/ 525270 w 1539632"/>
              <a:gd name="connsiteY219" fmla="*/ 1378564 h 1616527"/>
              <a:gd name="connsiteX220" fmla="*/ 499236 w 1539632"/>
              <a:gd name="connsiteY220" fmla="*/ 1373216 h 1616527"/>
              <a:gd name="connsiteX221" fmla="*/ 491249 w 1539632"/>
              <a:gd name="connsiteY221" fmla="*/ 1371598 h 1616527"/>
              <a:gd name="connsiteX222" fmla="*/ 406639 w 1539632"/>
              <a:gd name="connsiteY222" fmla="*/ 1323330 h 1616527"/>
              <a:gd name="connsiteX223" fmla="*/ 367167 w 1539632"/>
              <a:gd name="connsiteY223" fmla="*/ 1301834 h 1616527"/>
              <a:gd name="connsiteX224" fmla="*/ 283471 w 1539632"/>
              <a:gd name="connsiteY224" fmla="*/ 1228271 h 1616527"/>
              <a:gd name="connsiteX225" fmla="*/ 203786 w 1539632"/>
              <a:gd name="connsiteY225" fmla="*/ 1117099 h 1616527"/>
              <a:gd name="connsiteX226" fmla="*/ 154146 w 1539632"/>
              <a:gd name="connsiteY226" fmla="*/ 993544 h 1616527"/>
              <a:gd name="connsiteX227" fmla="*/ 140355 w 1539632"/>
              <a:gd name="connsiteY227" fmla="*/ 955830 h 1616527"/>
              <a:gd name="connsiteX228" fmla="*/ 157348 w 1539632"/>
              <a:gd name="connsiteY228" fmla="*/ 990483 h 1616527"/>
              <a:gd name="connsiteX229" fmla="*/ 197137 w 1539632"/>
              <a:gd name="connsiteY229" fmla="*/ 1072947 h 1616527"/>
              <a:gd name="connsiteX230" fmla="*/ 510810 w 1539632"/>
              <a:gd name="connsiteY230" fmla="*/ 1367095 h 1616527"/>
              <a:gd name="connsiteX231" fmla="*/ 749055 w 1539632"/>
              <a:gd name="connsiteY231" fmla="*/ 1412548 h 1616527"/>
              <a:gd name="connsiteX232" fmla="*/ 749055 w 1539632"/>
              <a:gd name="connsiteY232" fmla="*/ 1412548 h 1616527"/>
              <a:gd name="connsiteX233" fmla="*/ 750357 w 1539632"/>
              <a:gd name="connsiteY233" fmla="*/ 1412372 h 1616527"/>
              <a:gd name="connsiteX234" fmla="*/ 758519 w 1539632"/>
              <a:gd name="connsiteY234" fmla="*/ 1411211 h 1616527"/>
              <a:gd name="connsiteX235" fmla="*/ 830042 w 1539632"/>
              <a:gd name="connsiteY235" fmla="*/ 1406884 h 1616527"/>
              <a:gd name="connsiteX236" fmla="*/ 763339 w 1539632"/>
              <a:gd name="connsiteY236" fmla="*/ 1415328 h 1616527"/>
              <a:gd name="connsiteX237" fmla="*/ 1292882 w 1539632"/>
              <a:gd name="connsiteY237" fmla="*/ 1199352 h 1616527"/>
              <a:gd name="connsiteX238" fmla="*/ 1302486 w 1539632"/>
              <a:gd name="connsiteY238" fmla="*/ 1177258 h 1616527"/>
              <a:gd name="connsiteX239" fmla="*/ 1292882 w 1539632"/>
              <a:gd name="connsiteY239" fmla="*/ 1199352 h 1616527"/>
              <a:gd name="connsiteX240" fmla="*/ 1297314 w 1539632"/>
              <a:gd name="connsiteY240" fmla="*/ 1161568 h 1616527"/>
              <a:gd name="connsiteX241" fmla="*/ 1180654 w 1539632"/>
              <a:gd name="connsiteY241" fmla="*/ 1319389 h 1616527"/>
              <a:gd name="connsiteX242" fmla="*/ 1297314 w 1539632"/>
              <a:gd name="connsiteY242" fmla="*/ 1161568 h 161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1539632" h="1616527">
                <a:moveTo>
                  <a:pt x="1539429" y="774261"/>
                </a:moveTo>
                <a:cubicBezTo>
                  <a:pt x="1536579" y="745413"/>
                  <a:pt x="1531830" y="716917"/>
                  <a:pt x="1526623" y="688455"/>
                </a:cubicBezTo>
                <a:cubicBezTo>
                  <a:pt x="1526096" y="685711"/>
                  <a:pt x="1525568" y="682967"/>
                  <a:pt x="1525040" y="680223"/>
                </a:cubicBezTo>
                <a:cubicBezTo>
                  <a:pt x="1507274" y="614610"/>
                  <a:pt x="1483034" y="551637"/>
                  <a:pt x="1447677" y="493342"/>
                </a:cubicBezTo>
                <a:cubicBezTo>
                  <a:pt x="1434097" y="470932"/>
                  <a:pt x="1419286" y="449295"/>
                  <a:pt x="1405038" y="427307"/>
                </a:cubicBezTo>
                <a:cubicBezTo>
                  <a:pt x="1403807" y="425619"/>
                  <a:pt x="1402576" y="423895"/>
                  <a:pt x="1401344" y="422206"/>
                </a:cubicBezTo>
                <a:cubicBezTo>
                  <a:pt x="1391845" y="410491"/>
                  <a:pt x="1382347" y="398811"/>
                  <a:pt x="1372848" y="387096"/>
                </a:cubicBezTo>
                <a:cubicBezTo>
                  <a:pt x="1372848" y="387096"/>
                  <a:pt x="1372848" y="387096"/>
                  <a:pt x="1372848" y="387096"/>
                </a:cubicBezTo>
                <a:cubicBezTo>
                  <a:pt x="1368943" y="385900"/>
                  <a:pt x="1368626" y="381959"/>
                  <a:pt x="1366796" y="379180"/>
                </a:cubicBezTo>
                <a:cubicBezTo>
                  <a:pt x="1357122" y="368485"/>
                  <a:pt x="1347447" y="357825"/>
                  <a:pt x="1337772" y="347130"/>
                </a:cubicBezTo>
                <a:cubicBezTo>
                  <a:pt x="1328555" y="339285"/>
                  <a:pt x="1319900" y="330877"/>
                  <a:pt x="1312372" y="321378"/>
                </a:cubicBezTo>
                <a:cubicBezTo>
                  <a:pt x="1267340" y="272687"/>
                  <a:pt x="1210488" y="242045"/>
                  <a:pt x="1151454" y="214006"/>
                </a:cubicBezTo>
                <a:cubicBezTo>
                  <a:pt x="1099492" y="189309"/>
                  <a:pt x="1046228" y="168693"/>
                  <a:pt x="990678" y="153917"/>
                </a:cubicBezTo>
                <a:cubicBezTo>
                  <a:pt x="943992" y="145403"/>
                  <a:pt x="896956" y="143362"/>
                  <a:pt x="849567" y="145297"/>
                </a:cubicBezTo>
                <a:cubicBezTo>
                  <a:pt x="790217" y="147690"/>
                  <a:pt x="731500" y="154128"/>
                  <a:pt x="674190" y="170346"/>
                </a:cubicBezTo>
                <a:cubicBezTo>
                  <a:pt x="670989" y="171261"/>
                  <a:pt x="667858" y="172492"/>
                  <a:pt x="664164" y="170909"/>
                </a:cubicBezTo>
                <a:cubicBezTo>
                  <a:pt x="770691" y="122183"/>
                  <a:pt x="880174" y="128551"/>
                  <a:pt x="990642" y="151559"/>
                </a:cubicBezTo>
                <a:cubicBezTo>
                  <a:pt x="1023079" y="154128"/>
                  <a:pt x="1055234" y="158068"/>
                  <a:pt x="1085033" y="172598"/>
                </a:cubicBezTo>
                <a:cubicBezTo>
                  <a:pt x="1106493" y="183082"/>
                  <a:pt x="1128587" y="191877"/>
                  <a:pt x="1153389" y="197787"/>
                </a:cubicBezTo>
                <a:cubicBezTo>
                  <a:pt x="1153565" y="197541"/>
                  <a:pt x="1153741" y="197259"/>
                  <a:pt x="1153882" y="196978"/>
                </a:cubicBezTo>
                <a:cubicBezTo>
                  <a:pt x="1148464" y="189379"/>
                  <a:pt x="1139845" y="187585"/>
                  <a:pt x="1134180" y="180900"/>
                </a:cubicBezTo>
                <a:cubicBezTo>
                  <a:pt x="1142342" y="181498"/>
                  <a:pt x="1148358" y="185298"/>
                  <a:pt x="1154726" y="188183"/>
                </a:cubicBezTo>
                <a:cubicBezTo>
                  <a:pt x="1224032" y="219388"/>
                  <a:pt x="1285986" y="262274"/>
                  <a:pt x="1346216" y="307939"/>
                </a:cubicBezTo>
                <a:cubicBezTo>
                  <a:pt x="1357368" y="316382"/>
                  <a:pt x="1357368" y="316417"/>
                  <a:pt x="1364299" y="315291"/>
                </a:cubicBezTo>
                <a:lnTo>
                  <a:pt x="1364228" y="315221"/>
                </a:lnTo>
                <a:cubicBezTo>
                  <a:pt x="1339883" y="290489"/>
                  <a:pt x="1312196" y="269627"/>
                  <a:pt x="1286232" y="246759"/>
                </a:cubicBezTo>
                <a:cubicBezTo>
                  <a:pt x="1286232" y="246759"/>
                  <a:pt x="1286232" y="246759"/>
                  <a:pt x="1286232" y="246759"/>
                </a:cubicBezTo>
                <a:lnTo>
                  <a:pt x="1286232" y="246759"/>
                </a:lnTo>
                <a:cubicBezTo>
                  <a:pt x="1286232" y="246759"/>
                  <a:pt x="1286232" y="246759"/>
                  <a:pt x="1286232" y="246759"/>
                </a:cubicBezTo>
                <a:cubicBezTo>
                  <a:pt x="1286232" y="246759"/>
                  <a:pt x="1286232" y="246759"/>
                  <a:pt x="1286232" y="246759"/>
                </a:cubicBezTo>
                <a:cubicBezTo>
                  <a:pt x="1246372" y="218544"/>
                  <a:pt x="1204788" y="193038"/>
                  <a:pt x="1162220" y="169150"/>
                </a:cubicBezTo>
                <a:cubicBezTo>
                  <a:pt x="1162220" y="169150"/>
                  <a:pt x="1162220" y="169150"/>
                  <a:pt x="1162220" y="169150"/>
                </a:cubicBezTo>
                <a:cubicBezTo>
                  <a:pt x="1161305" y="169396"/>
                  <a:pt x="1160636" y="169080"/>
                  <a:pt x="1160179" y="168270"/>
                </a:cubicBezTo>
                <a:cubicBezTo>
                  <a:pt x="1140020" y="158983"/>
                  <a:pt x="1119862" y="149695"/>
                  <a:pt x="1099738" y="140407"/>
                </a:cubicBezTo>
                <a:cubicBezTo>
                  <a:pt x="1094391" y="139528"/>
                  <a:pt x="1089360" y="137944"/>
                  <a:pt x="1085068" y="134462"/>
                </a:cubicBezTo>
                <a:cubicBezTo>
                  <a:pt x="1081902" y="134602"/>
                  <a:pt x="1079193" y="133477"/>
                  <a:pt x="1076871" y="131401"/>
                </a:cubicBezTo>
                <a:cubicBezTo>
                  <a:pt x="1074584" y="131647"/>
                  <a:pt x="1072297" y="131929"/>
                  <a:pt x="1070749" y="129607"/>
                </a:cubicBezTo>
                <a:cubicBezTo>
                  <a:pt x="1049430" y="122535"/>
                  <a:pt x="1028145" y="115358"/>
                  <a:pt x="1006790" y="108393"/>
                </a:cubicBezTo>
                <a:cubicBezTo>
                  <a:pt x="1001161" y="106563"/>
                  <a:pt x="995075" y="104487"/>
                  <a:pt x="994266" y="98084"/>
                </a:cubicBezTo>
                <a:cubicBezTo>
                  <a:pt x="993422" y="91224"/>
                  <a:pt x="999754" y="88445"/>
                  <a:pt x="1004750" y="85912"/>
                </a:cubicBezTo>
                <a:cubicBezTo>
                  <a:pt x="1024662" y="75745"/>
                  <a:pt x="1046158" y="75358"/>
                  <a:pt x="1068568" y="74865"/>
                </a:cubicBezTo>
                <a:cubicBezTo>
                  <a:pt x="1054496" y="69271"/>
                  <a:pt x="1040423" y="63713"/>
                  <a:pt x="1026351" y="58119"/>
                </a:cubicBezTo>
                <a:cubicBezTo>
                  <a:pt x="1026633" y="57204"/>
                  <a:pt x="1026914" y="56290"/>
                  <a:pt x="1027195" y="55375"/>
                </a:cubicBezTo>
                <a:cubicBezTo>
                  <a:pt x="1049500" y="61883"/>
                  <a:pt x="1071805" y="68357"/>
                  <a:pt x="1094109" y="74865"/>
                </a:cubicBezTo>
                <a:cubicBezTo>
                  <a:pt x="1099140" y="75921"/>
                  <a:pt x="1104417" y="76237"/>
                  <a:pt x="1108639" y="79685"/>
                </a:cubicBezTo>
                <a:cubicBezTo>
                  <a:pt x="1112685" y="80564"/>
                  <a:pt x="1116696" y="81409"/>
                  <a:pt x="1120741" y="82288"/>
                </a:cubicBezTo>
                <a:cubicBezTo>
                  <a:pt x="1078383" y="62200"/>
                  <a:pt x="1035393" y="44258"/>
                  <a:pt x="990396" y="31311"/>
                </a:cubicBezTo>
                <a:cubicBezTo>
                  <a:pt x="1048902" y="40845"/>
                  <a:pt x="1105895" y="55621"/>
                  <a:pt x="1160531" y="78911"/>
                </a:cubicBezTo>
                <a:cubicBezTo>
                  <a:pt x="1160531" y="78911"/>
                  <a:pt x="1160531" y="78911"/>
                  <a:pt x="1160531" y="78911"/>
                </a:cubicBezTo>
                <a:cubicBezTo>
                  <a:pt x="1162290" y="79439"/>
                  <a:pt x="1164049" y="79966"/>
                  <a:pt x="1165808" y="80494"/>
                </a:cubicBezTo>
                <a:cubicBezTo>
                  <a:pt x="1181604" y="86123"/>
                  <a:pt x="1197119" y="92420"/>
                  <a:pt x="1211930" y="100336"/>
                </a:cubicBezTo>
                <a:cubicBezTo>
                  <a:pt x="1212986" y="100899"/>
                  <a:pt x="1214041" y="101462"/>
                  <a:pt x="1215061" y="102025"/>
                </a:cubicBezTo>
                <a:cubicBezTo>
                  <a:pt x="1224912" y="103045"/>
                  <a:pt x="1231948" y="113001"/>
                  <a:pt x="1242784" y="110855"/>
                </a:cubicBezTo>
                <a:cubicBezTo>
                  <a:pt x="1242784" y="110855"/>
                  <a:pt x="1242784" y="110855"/>
                  <a:pt x="1242784" y="110855"/>
                </a:cubicBezTo>
                <a:cubicBezTo>
                  <a:pt x="1242784" y="110855"/>
                  <a:pt x="1242784" y="110855"/>
                  <a:pt x="1242784" y="110855"/>
                </a:cubicBezTo>
                <a:cubicBezTo>
                  <a:pt x="1238281" y="107900"/>
                  <a:pt x="1233813" y="104945"/>
                  <a:pt x="1229310" y="101990"/>
                </a:cubicBezTo>
                <a:cubicBezTo>
                  <a:pt x="1215870" y="94426"/>
                  <a:pt x="1202396" y="86897"/>
                  <a:pt x="1188957" y="79333"/>
                </a:cubicBezTo>
                <a:cubicBezTo>
                  <a:pt x="1187022" y="78348"/>
                  <a:pt x="1185122" y="77363"/>
                  <a:pt x="1183188" y="76378"/>
                </a:cubicBezTo>
                <a:cubicBezTo>
                  <a:pt x="1177734" y="74584"/>
                  <a:pt x="1172457" y="72508"/>
                  <a:pt x="1168130" y="68603"/>
                </a:cubicBezTo>
                <a:cubicBezTo>
                  <a:pt x="1164788" y="68920"/>
                  <a:pt x="1162325" y="67372"/>
                  <a:pt x="1160214" y="64944"/>
                </a:cubicBezTo>
                <a:lnTo>
                  <a:pt x="1160214" y="64944"/>
                </a:lnTo>
                <a:cubicBezTo>
                  <a:pt x="1154233" y="68216"/>
                  <a:pt x="1149027" y="65015"/>
                  <a:pt x="1143890" y="62728"/>
                </a:cubicBezTo>
                <a:cubicBezTo>
                  <a:pt x="1071910" y="30537"/>
                  <a:pt x="996060" y="14037"/>
                  <a:pt x="917994" y="5489"/>
                </a:cubicBezTo>
                <a:cubicBezTo>
                  <a:pt x="880315" y="1337"/>
                  <a:pt x="842671" y="-914"/>
                  <a:pt x="804852" y="352"/>
                </a:cubicBezTo>
                <a:cubicBezTo>
                  <a:pt x="689212" y="4222"/>
                  <a:pt x="578393" y="29236"/>
                  <a:pt x="472779" y="77011"/>
                </a:cubicBezTo>
                <a:cubicBezTo>
                  <a:pt x="416701" y="102377"/>
                  <a:pt x="364352" y="133723"/>
                  <a:pt x="315028" y="170522"/>
                </a:cubicBezTo>
                <a:cubicBezTo>
                  <a:pt x="299760" y="181921"/>
                  <a:pt x="288045" y="196239"/>
                  <a:pt x="275520" y="209925"/>
                </a:cubicBezTo>
                <a:cubicBezTo>
                  <a:pt x="233901" y="255449"/>
                  <a:pt x="189222" y="298229"/>
                  <a:pt x="151824" y="347588"/>
                </a:cubicBezTo>
                <a:cubicBezTo>
                  <a:pt x="135606" y="368977"/>
                  <a:pt x="120443" y="391036"/>
                  <a:pt x="105139" y="413024"/>
                </a:cubicBezTo>
                <a:cubicBezTo>
                  <a:pt x="99545" y="421045"/>
                  <a:pt x="100214" y="430368"/>
                  <a:pt x="97083" y="438776"/>
                </a:cubicBezTo>
                <a:cubicBezTo>
                  <a:pt x="85508" y="469735"/>
                  <a:pt x="72667" y="500132"/>
                  <a:pt x="59721" y="530528"/>
                </a:cubicBezTo>
                <a:cubicBezTo>
                  <a:pt x="42623" y="570599"/>
                  <a:pt x="26264" y="610952"/>
                  <a:pt x="15041" y="653204"/>
                </a:cubicBezTo>
                <a:cubicBezTo>
                  <a:pt x="13810" y="657848"/>
                  <a:pt x="13423" y="663019"/>
                  <a:pt x="10784" y="666854"/>
                </a:cubicBezTo>
                <a:cubicBezTo>
                  <a:pt x="-1213" y="684269"/>
                  <a:pt x="-87" y="703864"/>
                  <a:pt x="124" y="723531"/>
                </a:cubicBezTo>
                <a:cubicBezTo>
                  <a:pt x="441" y="753681"/>
                  <a:pt x="89" y="783866"/>
                  <a:pt x="335" y="814016"/>
                </a:cubicBezTo>
                <a:cubicBezTo>
                  <a:pt x="335" y="814262"/>
                  <a:pt x="335" y="814508"/>
                  <a:pt x="335" y="814755"/>
                </a:cubicBezTo>
                <a:cubicBezTo>
                  <a:pt x="5823" y="821298"/>
                  <a:pt x="1496" y="829953"/>
                  <a:pt x="2622" y="837728"/>
                </a:cubicBezTo>
                <a:cubicBezTo>
                  <a:pt x="12156" y="833260"/>
                  <a:pt x="19438" y="836145"/>
                  <a:pt x="23871" y="845855"/>
                </a:cubicBezTo>
                <a:cubicBezTo>
                  <a:pt x="28093" y="855072"/>
                  <a:pt x="30134" y="864923"/>
                  <a:pt x="31752" y="874844"/>
                </a:cubicBezTo>
                <a:cubicBezTo>
                  <a:pt x="41919" y="936656"/>
                  <a:pt x="48111" y="999243"/>
                  <a:pt x="65138" y="1059790"/>
                </a:cubicBezTo>
                <a:cubicBezTo>
                  <a:pt x="93318" y="1159879"/>
                  <a:pt x="138667" y="1250787"/>
                  <a:pt x="212195" y="1325757"/>
                </a:cubicBezTo>
                <a:cubicBezTo>
                  <a:pt x="234042" y="1348027"/>
                  <a:pt x="258458" y="1367411"/>
                  <a:pt x="288783" y="1377508"/>
                </a:cubicBezTo>
                <a:cubicBezTo>
                  <a:pt x="294975" y="1379549"/>
                  <a:pt x="298986" y="1383172"/>
                  <a:pt x="297156" y="1390244"/>
                </a:cubicBezTo>
                <a:cubicBezTo>
                  <a:pt x="295433" y="1396928"/>
                  <a:pt x="290050" y="1399285"/>
                  <a:pt x="283893" y="1398687"/>
                </a:cubicBezTo>
                <a:cubicBezTo>
                  <a:pt x="270806" y="1397421"/>
                  <a:pt x="259091" y="1392143"/>
                  <a:pt x="247974" y="1385178"/>
                </a:cubicBezTo>
                <a:cubicBezTo>
                  <a:pt x="198439" y="1354078"/>
                  <a:pt x="160690" y="1311333"/>
                  <a:pt x="126424" y="1264718"/>
                </a:cubicBezTo>
                <a:cubicBezTo>
                  <a:pt x="84594" y="1207831"/>
                  <a:pt x="61163" y="1142676"/>
                  <a:pt x="39879" y="1076501"/>
                </a:cubicBezTo>
                <a:cubicBezTo>
                  <a:pt x="24891" y="1029991"/>
                  <a:pt x="13739" y="982497"/>
                  <a:pt x="6562" y="934159"/>
                </a:cubicBezTo>
                <a:cubicBezTo>
                  <a:pt x="6140" y="931203"/>
                  <a:pt x="5788" y="928248"/>
                  <a:pt x="5437" y="925293"/>
                </a:cubicBezTo>
                <a:cubicBezTo>
                  <a:pt x="6809" y="938486"/>
                  <a:pt x="8286" y="951644"/>
                  <a:pt x="10327" y="964766"/>
                </a:cubicBezTo>
                <a:cubicBezTo>
                  <a:pt x="11206" y="970465"/>
                  <a:pt x="12297" y="976165"/>
                  <a:pt x="9025" y="981512"/>
                </a:cubicBezTo>
                <a:cubicBezTo>
                  <a:pt x="8744" y="981793"/>
                  <a:pt x="8462" y="982040"/>
                  <a:pt x="8146" y="982251"/>
                </a:cubicBezTo>
                <a:cubicBezTo>
                  <a:pt x="9166" y="986895"/>
                  <a:pt x="10221" y="991539"/>
                  <a:pt x="11241" y="996147"/>
                </a:cubicBezTo>
                <a:cubicBezTo>
                  <a:pt x="14759" y="1012436"/>
                  <a:pt x="17996" y="1028795"/>
                  <a:pt x="21972" y="1044978"/>
                </a:cubicBezTo>
                <a:cubicBezTo>
                  <a:pt x="22746" y="1048215"/>
                  <a:pt x="20494" y="1048110"/>
                  <a:pt x="18559" y="1048180"/>
                </a:cubicBezTo>
                <a:cubicBezTo>
                  <a:pt x="34003" y="1102147"/>
                  <a:pt x="54162" y="1154321"/>
                  <a:pt x="79950" y="1204172"/>
                </a:cubicBezTo>
                <a:cubicBezTo>
                  <a:pt x="118473" y="1278685"/>
                  <a:pt x="166706" y="1346338"/>
                  <a:pt x="227463" y="1404422"/>
                </a:cubicBezTo>
                <a:cubicBezTo>
                  <a:pt x="245757" y="1421907"/>
                  <a:pt x="264685" y="1438864"/>
                  <a:pt x="285336" y="1453710"/>
                </a:cubicBezTo>
                <a:cubicBezTo>
                  <a:pt x="289839" y="1456947"/>
                  <a:pt x="295503" y="1459620"/>
                  <a:pt x="295644" y="1466551"/>
                </a:cubicBezTo>
                <a:cubicBezTo>
                  <a:pt x="297438" y="1468064"/>
                  <a:pt x="299232" y="1469577"/>
                  <a:pt x="300991" y="1471054"/>
                </a:cubicBezTo>
                <a:cubicBezTo>
                  <a:pt x="314571" y="1477633"/>
                  <a:pt x="326462" y="1486780"/>
                  <a:pt x="338705" y="1495470"/>
                </a:cubicBezTo>
                <a:cubicBezTo>
                  <a:pt x="338705" y="1495470"/>
                  <a:pt x="338705" y="1495470"/>
                  <a:pt x="338705" y="1495470"/>
                </a:cubicBezTo>
                <a:cubicBezTo>
                  <a:pt x="344334" y="1498812"/>
                  <a:pt x="349963" y="1502154"/>
                  <a:pt x="355592" y="1505496"/>
                </a:cubicBezTo>
                <a:cubicBezTo>
                  <a:pt x="375117" y="1515664"/>
                  <a:pt x="394643" y="1525866"/>
                  <a:pt x="414168" y="1536033"/>
                </a:cubicBezTo>
                <a:cubicBezTo>
                  <a:pt x="414168" y="1536033"/>
                  <a:pt x="414168" y="1536033"/>
                  <a:pt x="414168" y="1536033"/>
                </a:cubicBezTo>
                <a:cubicBezTo>
                  <a:pt x="415716" y="1536631"/>
                  <a:pt x="417229" y="1537194"/>
                  <a:pt x="418777" y="1537792"/>
                </a:cubicBezTo>
                <a:cubicBezTo>
                  <a:pt x="428487" y="1542120"/>
                  <a:pt x="438162" y="1546447"/>
                  <a:pt x="447872" y="1550739"/>
                </a:cubicBezTo>
                <a:lnTo>
                  <a:pt x="449279" y="1550704"/>
                </a:lnTo>
                <a:lnTo>
                  <a:pt x="450440" y="1551478"/>
                </a:lnTo>
                <a:cubicBezTo>
                  <a:pt x="453289" y="1552498"/>
                  <a:pt x="456104" y="1553518"/>
                  <a:pt x="458953" y="1554539"/>
                </a:cubicBezTo>
                <a:cubicBezTo>
                  <a:pt x="460888" y="1555383"/>
                  <a:pt x="462823" y="1556262"/>
                  <a:pt x="464758" y="1557107"/>
                </a:cubicBezTo>
                <a:cubicBezTo>
                  <a:pt x="478197" y="1561751"/>
                  <a:pt x="491637" y="1566359"/>
                  <a:pt x="505076" y="1571003"/>
                </a:cubicBezTo>
                <a:cubicBezTo>
                  <a:pt x="508946" y="1572094"/>
                  <a:pt x="512780" y="1573220"/>
                  <a:pt x="516650" y="1574310"/>
                </a:cubicBezTo>
                <a:cubicBezTo>
                  <a:pt x="530089" y="1577758"/>
                  <a:pt x="543528" y="1581206"/>
                  <a:pt x="557003" y="1584653"/>
                </a:cubicBezTo>
                <a:cubicBezTo>
                  <a:pt x="557003" y="1584653"/>
                  <a:pt x="557003" y="1584653"/>
                  <a:pt x="557003" y="1584653"/>
                </a:cubicBezTo>
                <a:cubicBezTo>
                  <a:pt x="566361" y="1586412"/>
                  <a:pt x="575719" y="1588136"/>
                  <a:pt x="585077" y="1589895"/>
                </a:cubicBezTo>
                <a:cubicBezTo>
                  <a:pt x="609176" y="1593343"/>
                  <a:pt x="633275" y="1596791"/>
                  <a:pt x="657374" y="1600203"/>
                </a:cubicBezTo>
                <a:lnTo>
                  <a:pt x="657374" y="1600203"/>
                </a:lnTo>
                <a:cubicBezTo>
                  <a:pt x="659344" y="1600344"/>
                  <a:pt x="661314" y="1600450"/>
                  <a:pt x="663249" y="1600590"/>
                </a:cubicBezTo>
                <a:cubicBezTo>
                  <a:pt x="673874" y="1601716"/>
                  <a:pt x="684604" y="1601962"/>
                  <a:pt x="694912" y="1605234"/>
                </a:cubicBezTo>
                <a:cubicBezTo>
                  <a:pt x="694912" y="1605199"/>
                  <a:pt x="694947" y="1605164"/>
                  <a:pt x="694947" y="1605129"/>
                </a:cubicBezTo>
                <a:cubicBezTo>
                  <a:pt x="698711" y="1605410"/>
                  <a:pt x="702476" y="1605656"/>
                  <a:pt x="706240" y="1605938"/>
                </a:cubicBezTo>
                <a:cubicBezTo>
                  <a:pt x="717041" y="1606571"/>
                  <a:pt x="727947" y="1605199"/>
                  <a:pt x="738606" y="1608013"/>
                </a:cubicBezTo>
                <a:cubicBezTo>
                  <a:pt x="744130" y="1608260"/>
                  <a:pt x="749653" y="1608541"/>
                  <a:pt x="755177" y="1608787"/>
                </a:cubicBezTo>
                <a:cubicBezTo>
                  <a:pt x="764570" y="1609139"/>
                  <a:pt x="773928" y="1609526"/>
                  <a:pt x="783321" y="1609878"/>
                </a:cubicBezTo>
                <a:cubicBezTo>
                  <a:pt x="785608" y="1609597"/>
                  <a:pt x="787965" y="1609597"/>
                  <a:pt x="790182" y="1608999"/>
                </a:cubicBezTo>
                <a:cubicBezTo>
                  <a:pt x="799082" y="1606641"/>
                  <a:pt x="796479" y="1612094"/>
                  <a:pt x="795424" y="1616527"/>
                </a:cubicBezTo>
                <a:cubicBezTo>
                  <a:pt x="809742" y="1613818"/>
                  <a:pt x="824166" y="1614627"/>
                  <a:pt x="838591" y="1614874"/>
                </a:cubicBezTo>
                <a:cubicBezTo>
                  <a:pt x="845029" y="1614487"/>
                  <a:pt x="851467" y="1614100"/>
                  <a:pt x="857940" y="1613713"/>
                </a:cubicBezTo>
                <a:lnTo>
                  <a:pt x="857940" y="1613713"/>
                </a:lnTo>
                <a:cubicBezTo>
                  <a:pt x="865609" y="1610195"/>
                  <a:pt x="873912" y="1610898"/>
                  <a:pt x="881968" y="1610160"/>
                </a:cubicBezTo>
                <a:cubicBezTo>
                  <a:pt x="887070" y="1607873"/>
                  <a:pt x="892488" y="1607732"/>
                  <a:pt x="897941" y="1607838"/>
                </a:cubicBezTo>
                <a:lnTo>
                  <a:pt x="897941" y="1607838"/>
                </a:lnTo>
                <a:cubicBezTo>
                  <a:pt x="903394" y="1604777"/>
                  <a:pt x="909375" y="1605164"/>
                  <a:pt x="915285" y="1605129"/>
                </a:cubicBezTo>
                <a:cubicBezTo>
                  <a:pt x="953034" y="1594961"/>
                  <a:pt x="990924" y="1585216"/>
                  <a:pt x="1027301" y="1570651"/>
                </a:cubicBezTo>
                <a:cubicBezTo>
                  <a:pt x="1027301" y="1570651"/>
                  <a:pt x="1027301" y="1570651"/>
                  <a:pt x="1027301" y="1570651"/>
                </a:cubicBezTo>
                <a:cubicBezTo>
                  <a:pt x="1033387" y="1565796"/>
                  <a:pt x="1040705" y="1563791"/>
                  <a:pt x="1048022" y="1561891"/>
                </a:cubicBezTo>
                <a:cubicBezTo>
                  <a:pt x="1079931" y="1545180"/>
                  <a:pt x="1111981" y="1528751"/>
                  <a:pt x="1142729" y="1509964"/>
                </a:cubicBezTo>
                <a:cubicBezTo>
                  <a:pt x="1147127" y="1506411"/>
                  <a:pt x="1151243" y="1502400"/>
                  <a:pt x="1157013" y="1501064"/>
                </a:cubicBezTo>
                <a:cubicBezTo>
                  <a:pt x="1202748" y="1468803"/>
                  <a:pt x="1247146" y="1434888"/>
                  <a:pt x="1286267" y="1394677"/>
                </a:cubicBezTo>
                <a:cubicBezTo>
                  <a:pt x="1359725" y="1319214"/>
                  <a:pt x="1419603" y="1234885"/>
                  <a:pt x="1453623" y="1134092"/>
                </a:cubicBezTo>
                <a:cubicBezTo>
                  <a:pt x="1456473" y="1125683"/>
                  <a:pt x="1466253" y="1114496"/>
                  <a:pt x="1445461" y="1112631"/>
                </a:cubicBezTo>
                <a:cubicBezTo>
                  <a:pt x="1436631" y="1111857"/>
                  <a:pt x="1442858" y="1101303"/>
                  <a:pt x="1440536" y="1091664"/>
                </a:cubicBezTo>
                <a:cubicBezTo>
                  <a:pt x="1440254" y="1091628"/>
                  <a:pt x="1440008" y="1091699"/>
                  <a:pt x="1439762" y="1091734"/>
                </a:cubicBezTo>
                <a:cubicBezTo>
                  <a:pt x="1436244" y="1104997"/>
                  <a:pt x="1433253" y="1115551"/>
                  <a:pt x="1430755" y="1126211"/>
                </a:cubicBezTo>
                <a:cubicBezTo>
                  <a:pt x="1427589" y="1139791"/>
                  <a:pt x="1423578" y="1152984"/>
                  <a:pt x="1416120" y="1164875"/>
                </a:cubicBezTo>
                <a:cubicBezTo>
                  <a:pt x="1413939" y="1168323"/>
                  <a:pt x="1411758" y="1173459"/>
                  <a:pt x="1406481" y="1171313"/>
                </a:cubicBezTo>
                <a:cubicBezTo>
                  <a:pt x="1402153" y="1169554"/>
                  <a:pt x="1403490" y="1164558"/>
                  <a:pt x="1403983" y="1161075"/>
                </a:cubicBezTo>
                <a:cubicBezTo>
                  <a:pt x="1407360" y="1136484"/>
                  <a:pt x="1409893" y="1111681"/>
                  <a:pt x="1415170" y="1087477"/>
                </a:cubicBezTo>
                <a:cubicBezTo>
                  <a:pt x="1418583" y="1071962"/>
                  <a:pt x="1409928" y="1057960"/>
                  <a:pt x="1413200" y="1042832"/>
                </a:cubicBezTo>
                <a:cubicBezTo>
                  <a:pt x="1414220" y="1038118"/>
                  <a:pt x="1407325" y="1036816"/>
                  <a:pt x="1403807" y="1035515"/>
                </a:cubicBezTo>
                <a:cubicBezTo>
                  <a:pt x="1399128" y="1033791"/>
                  <a:pt x="1399655" y="1039173"/>
                  <a:pt x="1398846" y="1041918"/>
                </a:cubicBezTo>
                <a:cubicBezTo>
                  <a:pt x="1395575" y="1052824"/>
                  <a:pt x="1392549" y="1063800"/>
                  <a:pt x="1388855" y="1076747"/>
                </a:cubicBezTo>
                <a:cubicBezTo>
                  <a:pt x="1383191" y="1067705"/>
                  <a:pt x="1384035" y="1059719"/>
                  <a:pt x="1383894" y="1051944"/>
                </a:cubicBezTo>
                <a:cubicBezTo>
                  <a:pt x="1383894" y="1051944"/>
                  <a:pt x="1383894" y="1051944"/>
                  <a:pt x="1383894" y="1051944"/>
                </a:cubicBezTo>
                <a:cubicBezTo>
                  <a:pt x="1379391" y="1036676"/>
                  <a:pt x="1383050" y="1021055"/>
                  <a:pt x="1381960" y="1005646"/>
                </a:cubicBezTo>
                <a:cubicBezTo>
                  <a:pt x="1376260" y="1014477"/>
                  <a:pt x="1370948" y="1023588"/>
                  <a:pt x="1364721" y="1031997"/>
                </a:cubicBezTo>
                <a:cubicBezTo>
                  <a:pt x="1361273" y="1036641"/>
                  <a:pt x="1357157" y="1044134"/>
                  <a:pt x="1349980" y="1039525"/>
                </a:cubicBezTo>
                <a:cubicBezTo>
                  <a:pt x="1343296" y="1035233"/>
                  <a:pt x="1340376" y="1027951"/>
                  <a:pt x="1344316" y="1019543"/>
                </a:cubicBezTo>
                <a:cubicBezTo>
                  <a:pt x="1356242" y="993931"/>
                  <a:pt x="1365530" y="967334"/>
                  <a:pt x="1373762" y="940315"/>
                </a:cubicBezTo>
                <a:cubicBezTo>
                  <a:pt x="1386181" y="899505"/>
                  <a:pt x="1393077" y="857711"/>
                  <a:pt x="1396278" y="815247"/>
                </a:cubicBezTo>
                <a:cubicBezTo>
                  <a:pt x="1398037" y="792028"/>
                  <a:pt x="1398987" y="768808"/>
                  <a:pt x="1399093" y="745378"/>
                </a:cubicBezTo>
                <a:cubicBezTo>
                  <a:pt x="1409576" y="771728"/>
                  <a:pt x="1415241" y="799099"/>
                  <a:pt x="1417844" y="826962"/>
                </a:cubicBezTo>
                <a:cubicBezTo>
                  <a:pt x="1418723" y="836320"/>
                  <a:pt x="1421573" y="843357"/>
                  <a:pt x="1427835" y="849619"/>
                </a:cubicBezTo>
                <a:cubicBezTo>
                  <a:pt x="1427835" y="849619"/>
                  <a:pt x="1427835" y="849619"/>
                  <a:pt x="1427835" y="849619"/>
                </a:cubicBezTo>
                <a:cubicBezTo>
                  <a:pt x="1428363" y="849056"/>
                  <a:pt x="1429031" y="848774"/>
                  <a:pt x="1429806" y="848845"/>
                </a:cubicBezTo>
                <a:cubicBezTo>
                  <a:pt x="1425936" y="802582"/>
                  <a:pt x="1422382" y="755827"/>
                  <a:pt x="1405847" y="712308"/>
                </a:cubicBezTo>
                <a:cubicBezTo>
                  <a:pt x="1384281" y="655491"/>
                  <a:pt x="1378406" y="594170"/>
                  <a:pt x="1351915" y="538444"/>
                </a:cubicBezTo>
                <a:cubicBezTo>
                  <a:pt x="1357825" y="538831"/>
                  <a:pt x="1358318" y="542877"/>
                  <a:pt x="1359936" y="545550"/>
                </a:cubicBezTo>
                <a:cubicBezTo>
                  <a:pt x="1386181" y="588541"/>
                  <a:pt x="1406551" y="634488"/>
                  <a:pt x="1423262" y="681736"/>
                </a:cubicBezTo>
                <a:cubicBezTo>
                  <a:pt x="1432831" y="708825"/>
                  <a:pt x="1448733" y="730180"/>
                  <a:pt x="1469525" y="751570"/>
                </a:cubicBezTo>
                <a:cubicBezTo>
                  <a:pt x="1469560" y="751535"/>
                  <a:pt x="1469595" y="751535"/>
                  <a:pt x="1469630" y="751499"/>
                </a:cubicBezTo>
                <a:cubicBezTo>
                  <a:pt x="1466323" y="723847"/>
                  <a:pt x="1457387" y="699713"/>
                  <a:pt x="1448275" y="675755"/>
                </a:cubicBezTo>
                <a:cubicBezTo>
                  <a:pt x="1439023" y="651374"/>
                  <a:pt x="1436912" y="624778"/>
                  <a:pt x="1424001" y="601594"/>
                </a:cubicBezTo>
                <a:cubicBezTo>
                  <a:pt x="1411300" y="578761"/>
                  <a:pt x="1399128" y="555577"/>
                  <a:pt x="1386287" y="531795"/>
                </a:cubicBezTo>
                <a:cubicBezTo>
                  <a:pt x="1392971" y="531900"/>
                  <a:pt x="1394202" y="537037"/>
                  <a:pt x="1396524" y="540344"/>
                </a:cubicBezTo>
                <a:cubicBezTo>
                  <a:pt x="1441063" y="602649"/>
                  <a:pt x="1465233" y="673116"/>
                  <a:pt x="1479587" y="747524"/>
                </a:cubicBezTo>
                <a:cubicBezTo>
                  <a:pt x="1481838" y="759169"/>
                  <a:pt x="1480501" y="773241"/>
                  <a:pt x="1496262" y="777533"/>
                </a:cubicBezTo>
                <a:cubicBezTo>
                  <a:pt x="1496016" y="776689"/>
                  <a:pt x="1496086" y="775880"/>
                  <a:pt x="1496544" y="775106"/>
                </a:cubicBezTo>
                <a:cubicBezTo>
                  <a:pt x="1489859" y="729652"/>
                  <a:pt x="1481346" y="684620"/>
                  <a:pt x="1466534" y="640961"/>
                </a:cubicBezTo>
                <a:cubicBezTo>
                  <a:pt x="1419427" y="502313"/>
                  <a:pt x="1335978" y="391001"/>
                  <a:pt x="1215906" y="307165"/>
                </a:cubicBezTo>
                <a:cubicBezTo>
                  <a:pt x="1213795" y="305687"/>
                  <a:pt x="1211825" y="304069"/>
                  <a:pt x="1210382" y="301711"/>
                </a:cubicBezTo>
                <a:cubicBezTo>
                  <a:pt x="1234974" y="312512"/>
                  <a:pt x="1256364" y="328273"/>
                  <a:pt x="1276769" y="345195"/>
                </a:cubicBezTo>
                <a:cubicBezTo>
                  <a:pt x="1388855" y="438037"/>
                  <a:pt x="1455980" y="558673"/>
                  <a:pt x="1493096" y="697567"/>
                </a:cubicBezTo>
                <a:cubicBezTo>
                  <a:pt x="1501117" y="727576"/>
                  <a:pt x="1508188" y="757867"/>
                  <a:pt x="1511038" y="788932"/>
                </a:cubicBezTo>
                <a:cubicBezTo>
                  <a:pt x="1515858" y="793224"/>
                  <a:pt x="1522015" y="792555"/>
                  <a:pt x="1527749" y="793365"/>
                </a:cubicBezTo>
                <a:cubicBezTo>
                  <a:pt x="1538022" y="790796"/>
                  <a:pt x="1540414" y="784393"/>
                  <a:pt x="1539429" y="774261"/>
                </a:cubicBezTo>
                <a:close/>
                <a:moveTo>
                  <a:pt x="721544" y="1373885"/>
                </a:moveTo>
                <a:cubicBezTo>
                  <a:pt x="708914" y="1381343"/>
                  <a:pt x="601542" y="1363190"/>
                  <a:pt x="561893" y="1346690"/>
                </a:cubicBezTo>
                <a:cubicBezTo>
                  <a:pt x="511338" y="1325652"/>
                  <a:pt x="466517" y="1295607"/>
                  <a:pt x="425919" y="1258843"/>
                </a:cubicBezTo>
                <a:cubicBezTo>
                  <a:pt x="514715" y="1322063"/>
                  <a:pt x="612694" y="1361395"/>
                  <a:pt x="721544" y="1373885"/>
                </a:cubicBezTo>
                <a:close/>
                <a:moveTo>
                  <a:pt x="828212" y="33387"/>
                </a:moveTo>
                <a:cubicBezTo>
                  <a:pt x="779451" y="33281"/>
                  <a:pt x="731289" y="39227"/>
                  <a:pt x="683021" y="44680"/>
                </a:cubicBezTo>
                <a:cubicBezTo>
                  <a:pt x="775511" y="13791"/>
                  <a:pt x="876551" y="16289"/>
                  <a:pt x="973439" y="44363"/>
                </a:cubicBezTo>
                <a:cubicBezTo>
                  <a:pt x="925171" y="38699"/>
                  <a:pt x="876938" y="33492"/>
                  <a:pt x="828212" y="33387"/>
                </a:cubicBezTo>
                <a:close/>
                <a:moveTo>
                  <a:pt x="941143" y="21179"/>
                </a:moveTo>
                <a:cubicBezTo>
                  <a:pt x="891995" y="15621"/>
                  <a:pt x="842847" y="14917"/>
                  <a:pt x="793665" y="16359"/>
                </a:cubicBezTo>
                <a:cubicBezTo>
                  <a:pt x="744974" y="17802"/>
                  <a:pt x="696882" y="24803"/>
                  <a:pt x="648965" y="33070"/>
                </a:cubicBezTo>
                <a:cubicBezTo>
                  <a:pt x="745080" y="-2533"/>
                  <a:pt x="842847" y="-316"/>
                  <a:pt x="941143" y="21179"/>
                </a:cubicBezTo>
                <a:close/>
                <a:moveTo>
                  <a:pt x="218316" y="398072"/>
                </a:moveTo>
                <a:cubicBezTo>
                  <a:pt x="228448" y="380235"/>
                  <a:pt x="240621" y="363524"/>
                  <a:pt x="251984" y="346391"/>
                </a:cubicBezTo>
                <a:cubicBezTo>
                  <a:pt x="257859" y="337526"/>
                  <a:pt x="265247" y="330173"/>
                  <a:pt x="274218" y="324263"/>
                </a:cubicBezTo>
                <a:cubicBezTo>
                  <a:pt x="288995" y="314553"/>
                  <a:pt x="299936" y="301747"/>
                  <a:pt x="305494" y="284543"/>
                </a:cubicBezTo>
                <a:cubicBezTo>
                  <a:pt x="306409" y="281659"/>
                  <a:pt x="309787" y="279512"/>
                  <a:pt x="312179" y="277191"/>
                </a:cubicBezTo>
                <a:cubicBezTo>
                  <a:pt x="385777" y="205034"/>
                  <a:pt x="473378" y="156766"/>
                  <a:pt x="571040" y="125737"/>
                </a:cubicBezTo>
                <a:cubicBezTo>
                  <a:pt x="612448" y="112579"/>
                  <a:pt x="653082" y="96114"/>
                  <a:pt x="697515" y="95938"/>
                </a:cubicBezTo>
                <a:cubicBezTo>
                  <a:pt x="729108" y="95798"/>
                  <a:pt x="760594" y="97698"/>
                  <a:pt x="791976" y="101251"/>
                </a:cubicBezTo>
                <a:cubicBezTo>
                  <a:pt x="798133" y="101954"/>
                  <a:pt x="804359" y="102201"/>
                  <a:pt x="810551" y="102623"/>
                </a:cubicBezTo>
                <a:cubicBezTo>
                  <a:pt x="813542" y="102834"/>
                  <a:pt x="817904" y="99984"/>
                  <a:pt x="818678" y="105191"/>
                </a:cubicBezTo>
                <a:cubicBezTo>
                  <a:pt x="819487" y="110679"/>
                  <a:pt x="814843" y="110750"/>
                  <a:pt x="811044" y="111242"/>
                </a:cubicBezTo>
                <a:cubicBezTo>
                  <a:pt x="788739" y="114057"/>
                  <a:pt x="766505" y="117258"/>
                  <a:pt x="744130" y="119615"/>
                </a:cubicBezTo>
                <a:cubicBezTo>
                  <a:pt x="688931" y="125420"/>
                  <a:pt x="634014" y="132456"/>
                  <a:pt x="580116" y="146704"/>
                </a:cubicBezTo>
                <a:cubicBezTo>
                  <a:pt x="525692" y="161094"/>
                  <a:pt x="477423" y="188077"/>
                  <a:pt x="429894" y="216820"/>
                </a:cubicBezTo>
                <a:cubicBezTo>
                  <a:pt x="349295" y="265581"/>
                  <a:pt x="281607" y="328168"/>
                  <a:pt x="229257" y="406727"/>
                </a:cubicBezTo>
                <a:cubicBezTo>
                  <a:pt x="209662" y="436173"/>
                  <a:pt x="195765" y="469067"/>
                  <a:pt x="174692" y="497669"/>
                </a:cubicBezTo>
                <a:cubicBezTo>
                  <a:pt x="173284" y="499569"/>
                  <a:pt x="172053" y="501574"/>
                  <a:pt x="170752" y="503544"/>
                </a:cubicBezTo>
                <a:cubicBezTo>
                  <a:pt x="181974" y="466077"/>
                  <a:pt x="199248" y="431600"/>
                  <a:pt x="218316" y="398072"/>
                </a:cubicBezTo>
                <a:close/>
                <a:moveTo>
                  <a:pt x="763339" y="1415328"/>
                </a:moveTo>
                <a:cubicBezTo>
                  <a:pt x="724464" y="1430878"/>
                  <a:pt x="685272" y="1422716"/>
                  <a:pt x="645870" y="1417755"/>
                </a:cubicBezTo>
                <a:cubicBezTo>
                  <a:pt x="603019" y="1412372"/>
                  <a:pt x="563546" y="1397596"/>
                  <a:pt x="525270" y="1378564"/>
                </a:cubicBezTo>
                <a:cubicBezTo>
                  <a:pt x="517143" y="1374518"/>
                  <a:pt x="508734" y="1370578"/>
                  <a:pt x="499236" y="1373216"/>
                </a:cubicBezTo>
                <a:cubicBezTo>
                  <a:pt x="496104" y="1374060"/>
                  <a:pt x="493712" y="1373357"/>
                  <a:pt x="491249" y="1371598"/>
                </a:cubicBezTo>
                <a:cubicBezTo>
                  <a:pt x="464618" y="1352741"/>
                  <a:pt x="434080" y="1340709"/>
                  <a:pt x="406639" y="1323330"/>
                </a:cubicBezTo>
                <a:cubicBezTo>
                  <a:pt x="393834" y="1315203"/>
                  <a:pt x="379972" y="1309292"/>
                  <a:pt x="367167" y="1301834"/>
                </a:cubicBezTo>
                <a:cubicBezTo>
                  <a:pt x="334730" y="1282942"/>
                  <a:pt x="310736" y="1253636"/>
                  <a:pt x="283471" y="1228271"/>
                </a:cubicBezTo>
                <a:cubicBezTo>
                  <a:pt x="249029" y="1196221"/>
                  <a:pt x="224543" y="1158261"/>
                  <a:pt x="203786" y="1117099"/>
                </a:cubicBezTo>
                <a:cubicBezTo>
                  <a:pt x="183733" y="1077345"/>
                  <a:pt x="168570" y="1035585"/>
                  <a:pt x="154146" y="993544"/>
                </a:cubicBezTo>
                <a:cubicBezTo>
                  <a:pt x="149537" y="980984"/>
                  <a:pt x="144929" y="968389"/>
                  <a:pt x="140355" y="955830"/>
                </a:cubicBezTo>
                <a:cubicBezTo>
                  <a:pt x="150628" y="965470"/>
                  <a:pt x="152000" y="978838"/>
                  <a:pt x="157348" y="990483"/>
                </a:cubicBezTo>
                <a:cubicBezTo>
                  <a:pt x="173953" y="1016341"/>
                  <a:pt x="184507" y="1045189"/>
                  <a:pt x="197137" y="1072947"/>
                </a:cubicBezTo>
                <a:cubicBezTo>
                  <a:pt x="261307" y="1214198"/>
                  <a:pt x="373781" y="1304262"/>
                  <a:pt x="510810" y="1367095"/>
                </a:cubicBezTo>
                <a:cubicBezTo>
                  <a:pt x="585992" y="1401572"/>
                  <a:pt x="665465" y="1419162"/>
                  <a:pt x="749055" y="1412548"/>
                </a:cubicBezTo>
                <a:cubicBezTo>
                  <a:pt x="749055" y="1412548"/>
                  <a:pt x="749055" y="1412548"/>
                  <a:pt x="749055" y="1412548"/>
                </a:cubicBezTo>
                <a:cubicBezTo>
                  <a:pt x="749477" y="1412478"/>
                  <a:pt x="749935" y="1412443"/>
                  <a:pt x="750357" y="1412372"/>
                </a:cubicBezTo>
                <a:cubicBezTo>
                  <a:pt x="753101" y="1411880"/>
                  <a:pt x="755951" y="1410754"/>
                  <a:pt x="758519" y="1411211"/>
                </a:cubicBezTo>
                <a:cubicBezTo>
                  <a:pt x="782125" y="1407764"/>
                  <a:pt x="805732" y="1403964"/>
                  <a:pt x="830042" y="1406884"/>
                </a:cubicBezTo>
                <a:cubicBezTo>
                  <a:pt x="807772" y="1409699"/>
                  <a:pt x="785573" y="1412513"/>
                  <a:pt x="763339" y="1415328"/>
                </a:cubicBezTo>
                <a:close/>
                <a:moveTo>
                  <a:pt x="1292882" y="1199352"/>
                </a:moveTo>
                <a:cubicBezTo>
                  <a:pt x="1294676" y="1188833"/>
                  <a:pt x="1297842" y="1182536"/>
                  <a:pt x="1302486" y="1177258"/>
                </a:cubicBezTo>
                <a:cubicBezTo>
                  <a:pt x="1301888" y="1184717"/>
                  <a:pt x="1301466" y="1191823"/>
                  <a:pt x="1292882" y="1199352"/>
                </a:cubicBezTo>
                <a:close/>
                <a:moveTo>
                  <a:pt x="1297314" y="1161568"/>
                </a:moveTo>
                <a:cubicBezTo>
                  <a:pt x="1269521" y="1222360"/>
                  <a:pt x="1233707" y="1277278"/>
                  <a:pt x="1180654" y="1319389"/>
                </a:cubicBezTo>
                <a:cubicBezTo>
                  <a:pt x="1225827" y="1271332"/>
                  <a:pt x="1262028" y="1216767"/>
                  <a:pt x="1297314" y="1161568"/>
                </a:cubicBezTo>
                <a:close/>
              </a:path>
            </a:pathLst>
          </a:custGeom>
          <a:solidFill>
            <a:schemeClr val="accent4">
              <a:lumMod val="75000"/>
            </a:schemeClr>
          </a:solidFill>
          <a:ln w="3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31" name="مربع نص 30">
            <a:extLst>
              <a:ext uri="{FF2B5EF4-FFF2-40B4-BE49-F238E27FC236}">
                <a16:creationId xmlns:a16="http://schemas.microsoft.com/office/drawing/2014/main" id="{B404327C-A512-DE85-8852-6A557053F4E4}"/>
              </a:ext>
            </a:extLst>
          </p:cNvPr>
          <p:cNvSpPr txBox="1"/>
          <p:nvPr/>
        </p:nvSpPr>
        <p:spPr>
          <a:xfrm>
            <a:off x="7551761" y="4218921"/>
            <a:ext cx="2589766" cy="2448299"/>
          </a:xfrm>
          <a:prstGeom prst="rect">
            <a:avLst/>
          </a:prstGeom>
          <a:noFill/>
        </p:spPr>
        <p:txBody>
          <a:bodyPr wrap="square" rtlCol="1">
            <a:spAutoFit/>
          </a:bodyPr>
          <a:lstStyle/>
          <a:p>
            <a:pPr algn="ctr">
              <a:lnSpc>
                <a:spcPct val="107000"/>
              </a:lnSpc>
              <a:spcAft>
                <a:spcPts val="800"/>
              </a:spcAft>
            </a:pPr>
            <a:r>
              <a:rPr lang="ar-SA" sz="1800" b="1" dirty="0">
                <a:solidFill>
                  <a:srgbClr val="2C2F34"/>
                </a:solidFill>
                <a:effectLst/>
                <a:latin typeface="Noto Sans Kufi Arabic"/>
                <a:ea typeface="Calibri" panose="020F0502020204030204" pitchFamily="34" charset="0"/>
                <a:cs typeface="Arial" panose="020B0604020202020204" pitchFamily="34" charset="0"/>
              </a:rPr>
              <a:t>يمكنك الاعتماد على هذا التطبيق في التواصل ما بين المدراء والموظفين في مختلف الشركات، التطبيق يوفر لك امكانية التواصل الكتابي والمسموع والمرئي مع امكانية مشاركة الملفات بينكم تطبيق ليس مجاني التكلفة الشهرية 3$</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3" name="صورة 32">
            <a:extLst>
              <a:ext uri="{FF2B5EF4-FFF2-40B4-BE49-F238E27FC236}">
                <a16:creationId xmlns:a16="http://schemas.microsoft.com/office/drawing/2014/main" id="{BACF61B8-70D2-CBC9-1EAA-B3957ABD9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907" y="1781977"/>
            <a:ext cx="1103032" cy="110303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5" name="صورة 34">
            <a:extLst>
              <a:ext uri="{FF2B5EF4-FFF2-40B4-BE49-F238E27FC236}">
                <a16:creationId xmlns:a16="http://schemas.microsoft.com/office/drawing/2014/main" id="{D0B91260-AA43-A6E8-46E7-4325D9AFD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38395" y="1939529"/>
            <a:ext cx="952262" cy="95226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7" name="صورة 36">
            <a:extLst>
              <a:ext uri="{FF2B5EF4-FFF2-40B4-BE49-F238E27FC236}">
                <a16:creationId xmlns:a16="http://schemas.microsoft.com/office/drawing/2014/main" id="{2A8AE5ED-4F5C-39EC-238B-6DD94AE6D7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3865" y="2063917"/>
            <a:ext cx="801788" cy="80178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3" name="Text Placeholder 1">
            <a:extLst>
              <a:ext uri="{FF2B5EF4-FFF2-40B4-BE49-F238E27FC236}">
                <a16:creationId xmlns:a16="http://schemas.microsoft.com/office/drawing/2014/main" id="{4B99017F-BCCF-6591-5F4B-20801CBCD2CD}"/>
              </a:ext>
            </a:extLst>
          </p:cNvPr>
          <p:cNvSpPr txBox="1">
            <a:spLocks/>
          </p:cNvSpPr>
          <p:nvPr/>
        </p:nvSpPr>
        <p:spPr>
          <a:xfrm>
            <a:off x="323529" y="223889"/>
            <a:ext cx="11573197" cy="839868"/>
          </a:xfrm>
          <a:prstGeom prst="rect">
            <a:avLst/>
          </a:prstGeom>
          <a:solidFill>
            <a:schemeClr val="accent4">
              <a:lumMod val="60000"/>
              <a:lumOff val="40000"/>
            </a:schemeClr>
          </a:solidFill>
          <a:scene3d>
            <a:camera prst="orthographicFront"/>
            <a:lightRig rig="threePt" dir="t"/>
          </a:scene3d>
          <a:sp3d>
            <a:bevelT w="101600" prst="riblet"/>
          </a:sp3d>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ar-SA" dirty="0">
                <a:latin typeface="Tajawal ExtraBold" panose="00000800000000000000" pitchFamily="2" charset="-78"/>
                <a:cs typeface="Tajawal ExtraBold" panose="00000800000000000000" pitchFamily="2" charset="-78"/>
              </a:rPr>
              <a:t>تطبيقات فيس بوك تجارية</a:t>
            </a:r>
            <a:endParaRPr lang="en-US" dirty="0">
              <a:latin typeface="Tajawal ExtraBold" panose="00000800000000000000" pitchFamily="2" charset="-78"/>
              <a:cs typeface="Tajawal ExtraBold" panose="00000800000000000000" pitchFamily="2" charset="-78"/>
            </a:endParaRPr>
          </a:p>
        </p:txBody>
      </p:sp>
    </p:spTree>
    <p:extLst>
      <p:ext uri="{BB962C8B-B14F-4D97-AF65-F5344CB8AC3E}">
        <p14:creationId xmlns:p14="http://schemas.microsoft.com/office/powerpoint/2010/main" val="2737942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ar-SA" dirty="0">
                <a:latin typeface="Tajawal ExtraBold" panose="00000800000000000000" pitchFamily="2" charset="-78"/>
                <a:cs typeface="Tajawal ExtraBold" panose="00000800000000000000" pitchFamily="2" charset="-78"/>
              </a:rPr>
              <a:t>تطبيقات فيس بوك</a:t>
            </a:r>
            <a:endParaRPr lang="en-US" dirty="0">
              <a:latin typeface="Tajawal ExtraBold" panose="00000800000000000000" pitchFamily="2" charset="-78"/>
              <a:cs typeface="Tajawal ExtraBold" panose="00000800000000000000" pitchFamily="2" charset="-78"/>
            </a:endParaRPr>
          </a:p>
        </p:txBody>
      </p:sp>
      <p:sp>
        <p:nvSpPr>
          <p:cNvPr id="3" name="직사각형 113">
            <a:extLst>
              <a:ext uri="{FF2B5EF4-FFF2-40B4-BE49-F238E27FC236}">
                <a16:creationId xmlns:a16="http://schemas.microsoft.com/office/drawing/2014/main" id="{1F79922F-C1FA-40F7-87F1-089137ADE787}"/>
              </a:ext>
            </a:extLst>
          </p:cNvPr>
          <p:cNvSpPr>
            <a:spLocks noChangeArrowheads="1"/>
          </p:cNvSpPr>
          <p:nvPr/>
        </p:nvSpPr>
        <p:spPr bwMode="auto">
          <a:xfrm>
            <a:off x="289056" y="3520744"/>
            <a:ext cx="2853256" cy="528097"/>
          </a:xfrm>
          <a:prstGeom prst="roundRect">
            <a:avLst>
              <a:gd name="adj" fmla="val 50000"/>
            </a:avLst>
          </a:prstGeom>
          <a:solidFill>
            <a:schemeClr val="accent3">
              <a:lumMod val="40000"/>
              <a:lumOff val="60000"/>
            </a:schemeClr>
          </a:solidFill>
          <a:ln w="9525">
            <a:noFill/>
            <a:miter lim="800000"/>
            <a:headEnd/>
            <a:tailEnd/>
          </a:ln>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lnSpc>
                <a:spcPct val="107000"/>
              </a:lnSpc>
              <a:spcAft>
                <a:spcPts val="800"/>
              </a:spcAft>
            </a:pPr>
            <a:r>
              <a:rPr lang="en-US" sz="1800" b="1" dirty="0">
                <a:solidFill>
                  <a:srgbClr val="2C2F34"/>
                </a:solidFill>
                <a:effectLst/>
                <a:latin typeface="Noto Sans Kufi Arabic"/>
                <a:ea typeface="Calibri" panose="020F0502020204030204" pitchFamily="34" charset="0"/>
                <a:cs typeface="Arial" panose="020B0604020202020204" pitchFamily="34" charset="0"/>
              </a:rPr>
              <a:t>Free Basics by Facebook</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직사각형 113">
            <a:extLst>
              <a:ext uri="{FF2B5EF4-FFF2-40B4-BE49-F238E27FC236}">
                <a16:creationId xmlns:a16="http://schemas.microsoft.com/office/drawing/2014/main" id="{485F068B-7110-4785-9F90-418F6B9E7F74}"/>
              </a:ext>
            </a:extLst>
          </p:cNvPr>
          <p:cNvSpPr>
            <a:spLocks noChangeArrowheads="1"/>
          </p:cNvSpPr>
          <p:nvPr/>
        </p:nvSpPr>
        <p:spPr bwMode="auto">
          <a:xfrm>
            <a:off x="3429946" y="3520745"/>
            <a:ext cx="2901581" cy="528097"/>
          </a:xfrm>
          <a:prstGeom prst="roundRect">
            <a:avLst>
              <a:gd name="adj" fmla="val 50000"/>
            </a:avLst>
          </a:prstGeom>
          <a:solidFill>
            <a:srgbClr val="0070C0"/>
          </a:solidFill>
          <a:ln w="9525">
            <a:noFill/>
            <a:miter lim="800000"/>
            <a:headEnd/>
            <a:tailEnd/>
          </a:ln>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lnSpc>
                <a:spcPct val="107000"/>
              </a:lnSpc>
              <a:spcAft>
                <a:spcPts val="800"/>
              </a:spcAft>
            </a:pPr>
            <a:r>
              <a:rPr lang="en-US" sz="1800" b="1" dirty="0">
                <a:solidFill>
                  <a:srgbClr val="2C2F34"/>
                </a:solidFill>
                <a:effectLst/>
                <a:latin typeface="Noto Sans Kufi Arabic"/>
                <a:ea typeface="Calibri" panose="020F0502020204030204" pitchFamily="34" charset="0"/>
                <a:cs typeface="Arial" panose="020B0604020202020204" pitchFamily="34" charset="0"/>
              </a:rPr>
              <a:t>Study from Facebook</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직사각형 113">
            <a:extLst>
              <a:ext uri="{FF2B5EF4-FFF2-40B4-BE49-F238E27FC236}">
                <a16:creationId xmlns:a16="http://schemas.microsoft.com/office/drawing/2014/main" id="{00369C09-5211-4241-B3AE-98AE89D92974}"/>
              </a:ext>
            </a:extLst>
          </p:cNvPr>
          <p:cNvSpPr>
            <a:spLocks noChangeArrowheads="1"/>
          </p:cNvSpPr>
          <p:nvPr/>
        </p:nvSpPr>
        <p:spPr bwMode="auto">
          <a:xfrm>
            <a:off x="6619161" y="3520745"/>
            <a:ext cx="2383311" cy="528097"/>
          </a:xfrm>
          <a:prstGeom prst="roundRect">
            <a:avLst>
              <a:gd name="adj" fmla="val 50000"/>
            </a:avLst>
          </a:prstGeom>
          <a:solidFill>
            <a:srgbClr val="00B0F0"/>
          </a:solidFill>
          <a:ln w="9525">
            <a:solidFill>
              <a:schemeClr val="bg1"/>
            </a:solidFill>
            <a:miter lim="800000"/>
            <a:headEnd/>
            <a:tailEnd/>
          </a:ln>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lnSpc>
                <a:spcPct val="107000"/>
              </a:lnSpc>
              <a:spcAft>
                <a:spcPts val="800"/>
              </a:spcAft>
            </a:pPr>
            <a:r>
              <a:rPr lang="en-US" sz="1800" b="1" dirty="0">
                <a:solidFill>
                  <a:srgbClr val="2C2F34"/>
                </a:solidFill>
                <a:effectLst/>
                <a:latin typeface="Noto Sans Kufi Arabic"/>
                <a:ea typeface="Calibri" panose="020F0502020204030204" pitchFamily="34" charset="0"/>
                <a:cs typeface="Arial" panose="020B0604020202020204" pitchFamily="34" charset="0"/>
              </a:rPr>
              <a:t>Facebook Gaming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직사각형 113">
            <a:extLst>
              <a:ext uri="{FF2B5EF4-FFF2-40B4-BE49-F238E27FC236}">
                <a16:creationId xmlns:a16="http://schemas.microsoft.com/office/drawing/2014/main" id="{5AA05146-66EE-4A4B-8177-FD1C11B0BC4D}"/>
              </a:ext>
            </a:extLst>
          </p:cNvPr>
          <p:cNvSpPr>
            <a:spLocks noChangeArrowheads="1"/>
          </p:cNvSpPr>
          <p:nvPr/>
        </p:nvSpPr>
        <p:spPr bwMode="auto">
          <a:xfrm>
            <a:off x="9290106" y="3607401"/>
            <a:ext cx="2606620" cy="432792"/>
          </a:xfrm>
          <a:prstGeom prst="roundRect">
            <a:avLst>
              <a:gd name="adj" fmla="val 50000"/>
            </a:avLst>
          </a:prstGeom>
          <a:solidFill>
            <a:schemeClr val="accent1">
              <a:lumMod val="60000"/>
              <a:lumOff val="40000"/>
            </a:schemeClr>
          </a:solidFill>
          <a:ln w="9525">
            <a:noFill/>
            <a:miter lim="800000"/>
            <a:headEnd/>
            <a:tailEnd/>
          </a:ln>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Arial"/>
                <a:cs typeface="Arial" charset="0"/>
              </a:rPr>
              <a:t>Facebook Local</a:t>
            </a:r>
            <a:endParaRPr kumimoji="0" lang="ko-KR" altLang="en-US" sz="1400" b="0" i="0" u="none" strike="noStrike" kern="1200" cap="none" spc="0" normalizeH="0" baseline="0" noProof="0" dirty="0">
              <a:ln>
                <a:noFill/>
              </a:ln>
              <a:solidFill>
                <a:prstClr val="black"/>
              </a:solidFill>
              <a:effectLst/>
              <a:uLnTx/>
              <a:uFillTx/>
              <a:latin typeface="Arial"/>
              <a:cs typeface="+mn-cs"/>
            </a:endParaRPr>
          </a:p>
        </p:txBody>
      </p:sp>
      <p:sp>
        <p:nvSpPr>
          <p:cNvPr id="7" name="TextBox 6">
            <a:extLst>
              <a:ext uri="{FF2B5EF4-FFF2-40B4-BE49-F238E27FC236}">
                <a16:creationId xmlns:a16="http://schemas.microsoft.com/office/drawing/2014/main" id="{990EE2D9-4174-4D64-896B-4D13ECC499B0}"/>
              </a:ext>
            </a:extLst>
          </p:cNvPr>
          <p:cNvSpPr txBox="1"/>
          <p:nvPr/>
        </p:nvSpPr>
        <p:spPr>
          <a:xfrm>
            <a:off x="38893" y="4111876"/>
            <a:ext cx="3103418" cy="1849032"/>
          </a:xfrm>
          <a:prstGeom prst="rect">
            <a:avLst/>
          </a:prstGeom>
          <a:noFill/>
        </p:spPr>
        <p:txBody>
          <a:bodyPr wrap="square" rtlCol="0">
            <a:spAutoFit/>
          </a:bodyPr>
          <a:lstStyle/>
          <a:p>
            <a:pPr algn="r">
              <a:lnSpc>
                <a:spcPct val="107000"/>
              </a:lnSpc>
              <a:spcAft>
                <a:spcPts val="800"/>
              </a:spcAft>
            </a:pPr>
            <a:r>
              <a:rPr lang="ar-SA" sz="1800" b="1" dirty="0">
                <a:solidFill>
                  <a:srgbClr val="2C2F34"/>
                </a:solidFill>
                <a:effectLst/>
                <a:latin typeface="Noto Sans Kufi Arabic"/>
                <a:ea typeface="Calibri" panose="020F0502020204030204" pitchFamily="34" charset="0"/>
              </a:rPr>
              <a:t>يمكنك الاعتماد على هذا التطبيق في الحصول على امكانية تشغيل فيسبوك وعدد من التطبيقات المجانية الاخرى بشكل شبه مجاني  </a:t>
            </a:r>
            <a:r>
              <a:rPr lang="ar-SA" b="1" i="0" dirty="0">
                <a:solidFill>
                  <a:srgbClr val="202124"/>
                </a:solidFill>
                <a:effectLst/>
                <a:latin typeface="Helvetica Neue"/>
              </a:rPr>
              <a:t>باستخدام بطاقة </a:t>
            </a:r>
            <a:r>
              <a:rPr lang="en-US" b="1" i="0" dirty="0">
                <a:solidFill>
                  <a:srgbClr val="202124"/>
                </a:solidFill>
                <a:effectLst/>
                <a:latin typeface="Helvetica Neue"/>
              </a:rPr>
              <a:t> SIM </a:t>
            </a:r>
            <a:r>
              <a:rPr lang="ar-SA" b="1" i="0" dirty="0">
                <a:solidFill>
                  <a:srgbClr val="202124"/>
                </a:solidFill>
                <a:effectLst/>
                <a:latin typeface="Helvetica Neue"/>
              </a:rPr>
              <a:t>من مشغلي خدمات هواتف محمولة</a:t>
            </a:r>
            <a:endParaRPr kumimoji="0" lang="ar-SA" altLang="ko-KR" sz="1200" b="0" i="0" u="none" strike="noStrike" kern="1200" cap="none" spc="0" normalizeH="0" baseline="0" noProof="0" dirty="0">
              <a:ln>
                <a:noFill/>
              </a:ln>
              <a:solidFill>
                <a:prstClr val="black">
                  <a:lumMod val="85000"/>
                  <a:lumOff val="15000"/>
                </a:prstClr>
              </a:solidFill>
              <a:effectLst/>
              <a:uLnTx/>
              <a:uFillTx/>
              <a:latin typeface="Arial"/>
              <a:cs typeface="Arial" pitchFamily="34" charset="0"/>
            </a:endParaRPr>
          </a:p>
        </p:txBody>
      </p:sp>
      <p:sp>
        <p:nvSpPr>
          <p:cNvPr id="8" name="TextBox 7">
            <a:extLst>
              <a:ext uri="{FF2B5EF4-FFF2-40B4-BE49-F238E27FC236}">
                <a16:creationId xmlns:a16="http://schemas.microsoft.com/office/drawing/2014/main" id="{E67EEEAC-362C-4A71-B543-BC7ED365B920}"/>
              </a:ext>
            </a:extLst>
          </p:cNvPr>
          <p:cNvSpPr txBox="1"/>
          <p:nvPr/>
        </p:nvSpPr>
        <p:spPr>
          <a:xfrm>
            <a:off x="3429945" y="4113338"/>
            <a:ext cx="3067509" cy="966483"/>
          </a:xfrm>
          <a:prstGeom prst="rect">
            <a:avLst/>
          </a:prstGeom>
          <a:noFill/>
        </p:spPr>
        <p:txBody>
          <a:bodyPr wrap="square" rtlCol="0">
            <a:spAutoFit/>
          </a:bodyPr>
          <a:lstStyle/>
          <a:p>
            <a:pPr algn="ctr">
              <a:lnSpc>
                <a:spcPct val="107000"/>
              </a:lnSpc>
              <a:spcAft>
                <a:spcPts val="800"/>
              </a:spcAft>
            </a:pPr>
            <a:r>
              <a:rPr lang="ar-SA" sz="1800" b="1">
                <a:solidFill>
                  <a:srgbClr val="2C2F34"/>
                </a:solidFill>
                <a:effectLst/>
                <a:latin typeface="Noto Sans Kufi Arabic"/>
                <a:ea typeface="Calibri" panose="020F0502020204030204" pitchFamily="34" charset="0"/>
                <a:cs typeface="Arial" panose="020B0604020202020204" pitchFamily="34" charset="0"/>
              </a:rPr>
              <a:t>تطبيق يوضح عدد الساعات التي قضيتها على الهاتف والوقت الذي قضيته على كل تطبيق</a:t>
            </a:r>
            <a:endParaRPr lang="en-US" sz="1800" b="1">
              <a:effectLst/>
              <a:latin typeface="Calibri" panose="020F050202020403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046DDF28-5BB8-4F44-BE3E-C7FC2DBD2F2C}"/>
              </a:ext>
            </a:extLst>
          </p:cNvPr>
          <p:cNvSpPr txBox="1"/>
          <p:nvPr/>
        </p:nvSpPr>
        <p:spPr>
          <a:xfrm>
            <a:off x="6616163" y="4040195"/>
            <a:ext cx="2264603" cy="1855573"/>
          </a:xfrm>
          <a:prstGeom prst="rect">
            <a:avLst/>
          </a:prstGeom>
          <a:noFill/>
        </p:spPr>
        <p:txBody>
          <a:bodyPr wrap="square" rtlCol="0">
            <a:spAutoFit/>
          </a:bodyPr>
          <a:lstStyle/>
          <a:p>
            <a:pPr algn="r">
              <a:lnSpc>
                <a:spcPct val="107000"/>
              </a:lnSpc>
              <a:spcAft>
                <a:spcPts val="800"/>
              </a:spcAft>
            </a:pPr>
            <a:r>
              <a:rPr lang="ar-SA" sz="1800" b="1" dirty="0">
                <a:solidFill>
                  <a:srgbClr val="2C2F34"/>
                </a:solidFill>
                <a:effectLst/>
                <a:latin typeface="Noto Sans Kufi Arabic"/>
                <a:ea typeface="Calibri" panose="020F0502020204030204" pitchFamily="34" charset="0"/>
              </a:rPr>
              <a:t>بمكنك الانضمام الى عالم الالعاب الفورية على التطبيق واللعب مع الاصدقاء في اي وقت، انت لست في حاجه الى تحميل الالعاب وانما ابدأ بها مباشرة اون لاين</a:t>
            </a:r>
            <a:r>
              <a:rPr lang="ar-SA" sz="1800" b="1" dirty="0">
                <a:solidFill>
                  <a:srgbClr val="2C2F34"/>
                </a:solidFill>
                <a:effectLst/>
                <a:latin typeface="Calibri" panose="020F0502020204030204" pitchFamily="34" charset="0"/>
                <a:ea typeface="Calibri" panose="020F0502020204030204" pitchFamily="34" charset="0"/>
              </a:rPr>
              <a:t> </a:t>
            </a:r>
            <a:endParaRPr lang="en-US" sz="1800" b="1" dirty="0">
              <a:effectLst/>
              <a:latin typeface="Calibri" panose="020F0502020204030204" pitchFamily="34" charset="0"/>
              <a:ea typeface="Calibri" panose="020F0502020204030204" pitchFamily="34" charset="0"/>
            </a:endParaRPr>
          </a:p>
        </p:txBody>
      </p:sp>
      <p:sp>
        <p:nvSpPr>
          <p:cNvPr id="14" name="Graphic 5">
            <a:extLst>
              <a:ext uri="{FF2B5EF4-FFF2-40B4-BE49-F238E27FC236}">
                <a16:creationId xmlns:a16="http://schemas.microsoft.com/office/drawing/2014/main" id="{8FE8905D-81A1-491F-B8DA-9D38F8ECD60A}"/>
              </a:ext>
            </a:extLst>
          </p:cNvPr>
          <p:cNvSpPr/>
          <p:nvPr/>
        </p:nvSpPr>
        <p:spPr>
          <a:xfrm>
            <a:off x="7053814" y="1696086"/>
            <a:ext cx="1539632" cy="1616527"/>
          </a:xfrm>
          <a:custGeom>
            <a:avLst/>
            <a:gdLst>
              <a:gd name="connsiteX0" fmla="*/ 1539429 w 1539632"/>
              <a:gd name="connsiteY0" fmla="*/ 774261 h 1616527"/>
              <a:gd name="connsiteX1" fmla="*/ 1526623 w 1539632"/>
              <a:gd name="connsiteY1" fmla="*/ 688455 h 1616527"/>
              <a:gd name="connsiteX2" fmla="*/ 1525040 w 1539632"/>
              <a:gd name="connsiteY2" fmla="*/ 680223 h 1616527"/>
              <a:gd name="connsiteX3" fmla="*/ 1447677 w 1539632"/>
              <a:gd name="connsiteY3" fmla="*/ 493342 h 1616527"/>
              <a:gd name="connsiteX4" fmla="*/ 1405038 w 1539632"/>
              <a:gd name="connsiteY4" fmla="*/ 427307 h 1616527"/>
              <a:gd name="connsiteX5" fmla="*/ 1401344 w 1539632"/>
              <a:gd name="connsiteY5" fmla="*/ 422206 h 1616527"/>
              <a:gd name="connsiteX6" fmla="*/ 1372848 w 1539632"/>
              <a:gd name="connsiteY6" fmla="*/ 387096 h 1616527"/>
              <a:gd name="connsiteX7" fmla="*/ 1372848 w 1539632"/>
              <a:gd name="connsiteY7" fmla="*/ 387096 h 1616527"/>
              <a:gd name="connsiteX8" fmla="*/ 1366797 w 1539632"/>
              <a:gd name="connsiteY8" fmla="*/ 379180 h 1616527"/>
              <a:gd name="connsiteX9" fmla="*/ 1337772 w 1539632"/>
              <a:gd name="connsiteY9" fmla="*/ 347130 h 1616527"/>
              <a:gd name="connsiteX10" fmla="*/ 1312372 w 1539632"/>
              <a:gd name="connsiteY10" fmla="*/ 321378 h 1616527"/>
              <a:gd name="connsiteX11" fmla="*/ 1151454 w 1539632"/>
              <a:gd name="connsiteY11" fmla="*/ 214006 h 1616527"/>
              <a:gd name="connsiteX12" fmla="*/ 990678 w 1539632"/>
              <a:gd name="connsiteY12" fmla="*/ 153917 h 1616527"/>
              <a:gd name="connsiteX13" fmla="*/ 849567 w 1539632"/>
              <a:gd name="connsiteY13" fmla="*/ 145297 h 1616527"/>
              <a:gd name="connsiteX14" fmla="*/ 674190 w 1539632"/>
              <a:gd name="connsiteY14" fmla="*/ 170346 h 1616527"/>
              <a:gd name="connsiteX15" fmla="*/ 664164 w 1539632"/>
              <a:gd name="connsiteY15" fmla="*/ 170909 h 1616527"/>
              <a:gd name="connsiteX16" fmla="*/ 990642 w 1539632"/>
              <a:gd name="connsiteY16" fmla="*/ 151559 h 1616527"/>
              <a:gd name="connsiteX17" fmla="*/ 1085033 w 1539632"/>
              <a:gd name="connsiteY17" fmla="*/ 172598 h 1616527"/>
              <a:gd name="connsiteX18" fmla="*/ 1153389 w 1539632"/>
              <a:gd name="connsiteY18" fmla="*/ 197787 h 1616527"/>
              <a:gd name="connsiteX19" fmla="*/ 1153882 w 1539632"/>
              <a:gd name="connsiteY19" fmla="*/ 196978 h 1616527"/>
              <a:gd name="connsiteX20" fmla="*/ 1134180 w 1539632"/>
              <a:gd name="connsiteY20" fmla="*/ 180900 h 1616527"/>
              <a:gd name="connsiteX21" fmla="*/ 1154726 w 1539632"/>
              <a:gd name="connsiteY21" fmla="*/ 188183 h 1616527"/>
              <a:gd name="connsiteX22" fmla="*/ 1346216 w 1539632"/>
              <a:gd name="connsiteY22" fmla="*/ 307939 h 1616527"/>
              <a:gd name="connsiteX23" fmla="*/ 1364299 w 1539632"/>
              <a:gd name="connsiteY23" fmla="*/ 315291 h 1616527"/>
              <a:gd name="connsiteX24" fmla="*/ 1364228 w 1539632"/>
              <a:gd name="connsiteY24" fmla="*/ 315221 h 1616527"/>
              <a:gd name="connsiteX25" fmla="*/ 1286232 w 1539632"/>
              <a:gd name="connsiteY25" fmla="*/ 246759 h 1616527"/>
              <a:gd name="connsiteX26" fmla="*/ 1286232 w 1539632"/>
              <a:gd name="connsiteY26" fmla="*/ 246759 h 1616527"/>
              <a:gd name="connsiteX27" fmla="*/ 1286232 w 1539632"/>
              <a:gd name="connsiteY27" fmla="*/ 246759 h 1616527"/>
              <a:gd name="connsiteX28" fmla="*/ 1286232 w 1539632"/>
              <a:gd name="connsiteY28" fmla="*/ 246759 h 1616527"/>
              <a:gd name="connsiteX29" fmla="*/ 1286232 w 1539632"/>
              <a:gd name="connsiteY29" fmla="*/ 246759 h 1616527"/>
              <a:gd name="connsiteX30" fmla="*/ 1162220 w 1539632"/>
              <a:gd name="connsiteY30" fmla="*/ 169150 h 1616527"/>
              <a:gd name="connsiteX31" fmla="*/ 1162220 w 1539632"/>
              <a:gd name="connsiteY31" fmla="*/ 169150 h 1616527"/>
              <a:gd name="connsiteX32" fmla="*/ 1160179 w 1539632"/>
              <a:gd name="connsiteY32" fmla="*/ 168270 h 1616527"/>
              <a:gd name="connsiteX33" fmla="*/ 1099738 w 1539632"/>
              <a:gd name="connsiteY33" fmla="*/ 140407 h 1616527"/>
              <a:gd name="connsiteX34" fmla="*/ 1085068 w 1539632"/>
              <a:gd name="connsiteY34" fmla="*/ 134462 h 1616527"/>
              <a:gd name="connsiteX35" fmla="*/ 1076871 w 1539632"/>
              <a:gd name="connsiteY35" fmla="*/ 131401 h 1616527"/>
              <a:gd name="connsiteX36" fmla="*/ 1070749 w 1539632"/>
              <a:gd name="connsiteY36" fmla="*/ 129607 h 1616527"/>
              <a:gd name="connsiteX37" fmla="*/ 1006790 w 1539632"/>
              <a:gd name="connsiteY37" fmla="*/ 108393 h 1616527"/>
              <a:gd name="connsiteX38" fmla="*/ 994266 w 1539632"/>
              <a:gd name="connsiteY38" fmla="*/ 98085 h 1616527"/>
              <a:gd name="connsiteX39" fmla="*/ 1004750 w 1539632"/>
              <a:gd name="connsiteY39" fmla="*/ 85912 h 1616527"/>
              <a:gd name="connsiteX40" fmla="*/ 1068568 w 1539632"/>
              <a:gd name="connsiteY40" fmla="*/ 74865 h 1616527"/>
              <a:gd name="connsiteX41" fmla="*/ 1026351 w 1539632"/>
              <a:gd name="connsiteY41" fmla="*/ 58119 h 1616527"/>
              <a:gd name="connsiteX42" fmla="*/ 1027195 w 1539632"/>
              <a:gd name="connsiteY42" fmla="*/ 55375 h 1616527"/>
              <a:gd name="connsiteX43" fmla="*/ 1094109 w 1539632"/>
              <a:gd name="connsiteY43" fmla="*/ 74865 h 1616527"/>
              <a:gd name="connsiteX44" fmla="*/ 1108639 w 1539632"/>
              <a:gd name="connsiteY44" fmla="*/ 79685 h 1616527"/>
              <a:gd name="connsiteX45" fmla="*/ 1120741 w 1539632"/>
              <a:gd name="connsiteY45" fmla="*/ 82288 h 1616527"/>
              <a:gd name="connsiteX46" fmla="*/ 990396 w 1539632"/>
              <a:gd name="connsiteY46" fmla="*/ 31311 h 1616527"/>
              <a:gd name="connsiteX47" fmla="*/ 1160531 w 1539632"/>
              <a:gd name="connsiteY47" fmla="*/ 78911 h 1616527"/>
              <a:gd name="connsiteX48" fmla="*/ 1160531 w 1539632"/>
              <a:gd name="connsiteY48" fmla="*/ 78911 h 1616527"/>
              <a:gd name="connsiteX49" fmla="*/ 1165808 w 1539632"/>
              <a:gd name="connsiteY49" fmla="*/ 80494 h 1616527"/>
              <a:gd name="connsiteX50" fmla="*/ 1211930 w 1539632"/>
              <a:gd name="connsiteY50" fmla="*/ 100336 h 1616527"/>
              <a:gd name="connsiteX51" fmla="*/ 1215061 w 1539632"/>
              <a:gd name="connsiteY51" fmla="*/ 102025 h 1616527"/>
              <a:gd name="connsiteX52" fmla="*/ 1242784 w 1539632"/>
              <a:gd name="connsiteY52" fmla="*/ 110855 h 1616527"/>
              <a:gd name="connsiteX53" fmla="*/ 1242784 w 1539632"/>
              <a:gd name="connsiteY53" fmla="*/ 110855 h 1616527"/>
              <a:gd name="connsiteX54" fmla="*/ 1242784 w 1539632"/>
              <a:gd name="connsiteY54" fmla="*/ 110855 h 1616527"/>
              <a:gd name="connsiteX55" fmla="*/ 1229310 w 1539632"/>
              <a:gd name="connsiteY55" fmla="*/ 101990 h 1616527"/>
              <a:gd name="connsiteX56" fmla="*/ 1188957 w 1539632"/>
              <a:gd name="connsiteY56" fmla="*/ 79333 h 1616527"/>
              <a:gd name="connsiteX57" fmla="*/ 1183187 w 1539632"/>
              <a:gd name="connsiteY57" fmla="*/ 76378 h 1616527"/>
              <a:gd name="connsiteX58" fmla="*/ 1168130 w 1539632"/>
              <a:gd name="connsiteY58" fmla="*/ 68603 h 1616527"/>
              <a:gd name="connsiteX59" fmla="*/ 1160214 w 1539632"/>
              <a:gd name="connsiteY59" fmla="*/ 64944 h 1616527"/>
              <a:gd name="connsiteX60" fmla="*/ 1160214 w 1539632"/>
              <a:gd name="connsiteY60" fmla="*/ 64944 h 1616527"/>
              <a:gd name="connsiteX61" fmla="*/ 1143890 w 1539632"/>
              <a:gd name="connsiteY61" fmla="*/ 62728 h 1616527"/>
              <a:gd name="connsiteX62" fmla="*/ 917994 w 1539632"/>
              <a:gd name="connsiteY62" fmla="*/ 5488 h 1616527"/>
              <a:gd name="connsiteX63" fmla="*/ 804852 w 1539632"/>
              <a:gd name="connsiteY63" fmla="*/ 352 h 1616527"/>
              <a:gd name="connsiteX64" fmla="*/ 472780 w 1539632"/>
              <a:gd name="connsiteY64" fmla="*/ 77011 h 1616527"/>
              <a:gd name="connsiteX65" fmla="*/ 315028 w 1539632"/>
              <a:gd name="connsiteY65" fmla="*/ 170522 h 1616527"/>
              <a:gd name="connsiteX66" fmla="*/ 275520 w 1539632"/>
              <a:gd name="connsiteY66" fmla="*/ 209925 h 1616527"/>
              <a:gd name="connsiteX67" fmla="*/ 151824 w 1539632"/>
              <a:gd name="connsiteY67" fmla="*/ 347588 h 1616527"/>
              <a:gd name="connsiteX68" fmla="*/ 105139 w 1539632"/>
              <a:gd name="connsiteY68" fmla="*/ 413024 h 1616527"/>
              <a:gd name="connsiteX69" fmla="*/ 97083 w 1539632"/>
              <a:gd name="connsiteY69" fmla="*/ 438776 h 1616527"/>
              <a:gd name="connsiteX70" fmla="*/ 59721 w 1539632"/>
              <a:gd name="connsiteY70" fmla="*/ 530528 h 1616527"/>
              <a:gd name="connsiteX71" fmla="*/ 15041 w 1539632"/>
              <a:gd name="connsiteY71" fmla="*/ 653204 h 1616527"/>
              <a:gd name="connsiteX72" fmla="*/ 10784 w 1539632"/>
              <a:gd name="connsiteY72" fmla="*/ 666854 h 1616527"/>
              <a:gd name="connsiteX73" fmla="*/ 124 w 1539632"/>
              <a:gd name="connsiteY73" fmla="*/ 723531 h 1616527"/>
              <a:gd name="connsiteX74" fmla="*/ 335 w 1539632"/>
              <a:gd name="connsiteY74" fmla="*/ 814016 h 1616527"/>
              <a:gd name="connsiteX75" fmla="*/ 335 w 1539632"/>
              <a:gd name="connsiteY75" fmla="*/ 814755 h 1616527"/>
              <a:gd name="connsiteX76" fmla="*/ 2622 w 1539632"/>
              <a:gd name="connsiteY76" fmla="*/ 837728 h 1616527"/>
              <a:gd name="connsiteX77" fmla="*/ 23871 w 1539632"/>
              <a:gd name="connsiteY77" fmla="*/ 845855 h 1616527"/>
              <a:gd name="connsiteX78" fmla="*/ 31752 w 1539632"/>
              <a:gd name="connsiteY78" fmla="*/ 874844 h 1616527"/>
              <a:gd name="connsiteX79" fmla="*/ 65139 w 1539632"/>
              <a:gd name="connsiteY79" fmla="*/ 1059790 h 1616527"/>
              <a:gd name="connsiteX80" fmla="*/ 212195 w 1539632"/>
              <a:gd name="connsiteY80" fmla="*/ 1325757 h 1616527"/>
              <a:gd name="connsiteX81" fmla="*/ 288783 w 1539632"/>
              <a:gd name="connsiteY81" fmla="*/ 1377508 h 1616527"/>
              <a:gd name="connsiteX82" fmla="*/ 297157 w 1539632"/>
              <a:gd name="connsiteY82" fmla="*/ 1390244 h 1616527"/>
              <a:gd name="connsiteX83" fmla="*/ 283893 w 1539632"/>
              <a:gd name="connsiteY83" fmla="*/ 1398687 h 1616527"/>
              <a:gd name="connsiteX84" fmla="*/ 247974 w 1539632"/>
              <a:gd name="connsiteY84" fmla="*/ 1385178 h 1616527"/>
              <a:gd name="connsiteX85" fmla="*/ 126424 w 1539632"/>
              <a:gd name="connsiteY85" fmla="*/ 1264718 h 1616527"/>
              <a:gd name="connsiteX86" fmla="*/ 39879 w 1539632"/>
              <a:gd name="connsiteY86" fmla="*/ 1076501 h 1616527"/>
              <a:gd name="connsiteX87" fmla="*/ 6562 w 1539632"/>
              <a:gd name="connsiteY87" fmla="*/ 934159 h 1616527"/>
              <a:gd name="connsiteX88" fmla="*/ 5437 w 1539632"/>
              <a:gd name="connsiteY88" fmla="*/ 925293 h 1616527"/>
              <a:gd name="connsiteX89" fmla="*/ 10327 w 1539632"/>
              <a:gd name="connsiteY89" fmla="*/ 964766 h 1616527"/>
              <a:gd name="connsiteX90" fmla="*/ 9025 w 1539632"/>
              <a:gd name="connsiteY90" fmla="*/ 981512 h 1616527"/>
              <a:gd name="connsiteX91" fmla="*/ 8145 w 1539632"/>
              <a:gd name="connsiteY91" fmla="*/ 982251 h 1616527"/>
              <a:gd name="connsiteX92" fmla="*/ 11241 w 1539632"/>
              <a:gd name="connsiteY92" fmla="*/ 996147 h 1616527"/>
              <a:gd name="connsiteX93" fmla="*/ 21972 w 1539632"/>
              <a:gd name="connsiteY93" fmla="*/ 1044978 h 1616527"/>
              <a:gd name="connsiteX94" fmla="*/ 18559 w 1539632"/>
              <a:gd name="connsiteY94" fmla="*/ 1048180 h 1616527"/>
              <a:gd name="connsiteX95" fmla="*/ 79950 w 1539632"/>
              <a:gd name="connsiteY95" fmla="*/ 1204172 h 1616527"/>
              <a:gd name="connsiteX96" fmla="*/ 227463 w 1539632"/>
              <a:gd name="connsiteY96" fmla="*/ 1404422 h 1616527"/>
              <a:gd name="connsiteX97" fmla="*/ 285336 w 1539632"/>
              <a:gd name="connsiteY97" fmla="*/ 1453710 h 1616527"/>
              <a:gd name="connsiteX98" fmla="*/ 295644 w 1539632"/>
              <a:gd name="connsiteY98" fmla="*/ 1466551 h 1616527"/>
              <a:gd name="connsiteX99" fmla="*/ 300991 w 1539632"/>
              <a:gd name="connsiteY99" fmla="*/ 1471054 h 1616527"/>
              <a:gd name="connsiteX100" fmla="*/ 338705 w 1539632"/>
              <a:gd name="connsiteY100" fmla="*/ 1495470 h 1616527"/>
              <a:gd name="connsiteX101" fmla="*/ 338705 w 1539632"/>
              <a:gd name="connsiteY101" fmla="*/ 1495470 h 1616527"/>
              <a:gd name="connsiteX102" fmla="*/ 355592 w 1539632"/>
              <a:gd name="connsiteY102" fmla="*/ 1505496 h 1616527"/>
              <a:gd name="connsiteX103" fmla="*/ 414168 w 1539632"/>
              <a:gd name="connsiteY103" fmla="*/ 1536033 h 1616527"/>
              <a:gd name="connsiteX104" fmla="*/ 414168 w 1539632"/>
              <a:gd name="connsiteY104" fmla="*/ 1536033 h 1616527"/>
              <a:gd name="connsiteX105" fmla="*/ 418777 w 1539632"/>
              <a:gd name="connsiteY105" fmla="*/ 1537792 h 1616527"/>
              <a:gd name="connsiteX106" fmla="*/ 447871 w 1539632"/>
              <a:gd name="connsiteY106" fmla="*/ 1550739 h 1616527"/>
              <a:gd name="connsiteX107" fmla="*/ 449279 w 1539632"/>
              <a:gd name="connsiteY107" fmla="*/ 1550704 h 1616527"/>
              <a:gd name="connsiteX108" fmla="*/ 450440 w 1539632"/>
              <a:gd name="connsiteY108" fmla="*/ 1551478 h 1616527"/>
              <a:gd name="connsiteX109" fmla="*/ 458953 w 1539632"/>
              <a:gd name="connsiteY109" fmla="*/ 1554539 h 1616527"/>
              <a:gd name="connsiteX110" fmla="*/ 464758 w 1539632"/>
              <a:gd name="connsiteY110" fmla="*/ 1557107 h 1616527"/>
              <a:gd name="connsiteX111" fmla="*/ 505076 w 1539632"/>
              <a:gd name="connsiteY111" fmla="*/ 1571003 h 1616527"/>
              <a:gd name="connsiteX112" fmla="*/ 516650 w 1539632"/>
              <a:gd name="connsiteY112" fmla="*/ 1574310 h 1616527"/>
              <a:gd name="connsiteX113" fmla="*/ 557003 w 1539632"/>
              <a:gd name="connsiteY113" fmla="*/ 1584653 h 1616527"/>
              <a:gd name="connsiteX114" fmla="*/ 557003 w 1539632"/>
              <a:gd name="connsiteY114" fmla="*/ 1584653 h 1616527"/>
              <a:gd name="connsiteX115" fmla="*/ 585077 w 1539632"/>
              <a:gd name="connsiteY115" fmla="*/ 1589895 h 1616527"/>
              <a:gd name="connsiteX116" fmla="*/ 657374 w 1539632"/>
              <a:gd name="connsiteY116" fmla="*/ 1600203 h 1616527"/>
              <a:gd name="connsiteX117" fmla="*/ 657374 w 1539632"/>
              <a:gd name="connsiteY117" fmla="*/ 1600203 h 1616527"/>
              <a:gd name="connsiteX118" fmla="*/ 663249 w 1539632"/>
              <a:gd name="connsiteY118" fmla="*/ 1600590 h 1616527"/>
              <a:gd name="connsiteX119" fmla="*/ 694912 w 1539632"/>
              <a:gd name="connsiteY119" fmla="*/ 1605234 h 1616527"/>
              <a:gd name="connsiteX120" fmla="*/ 694947 w 1539632"/>
              <a:gd name="connsiteY120" fmla="*/ 1605129 h 1616527"/>
              <a:gd name="connsiteX121" fmla="*/ 706240 w 1539632"/>
              <a:gd name="connsiteY121" fmla="*/ 1605938 h 1616527"/>
              <a:gd name="connsiteX122" fmla="*/ 738606 w 1539632"/>
              <a:gd name="connsiteY122" fmla="*/ 1608013 h 1616527"/>
              <a:gd name="connsiteX123" fmla="*/ 755177 w 1539632"/>
              <a:gd name="connsiteY123" fmla="*/ 1608787 h 1616527"/>
              <a:gd name="connsiteX124" fmla="*/ 783321 w 1539632"/>
              <a:gd name="connsiteY124" fmla="*/ 1609878 h 1616527"/>
              <a:gd name="connsiteX125" fmla="*/ 790182 w 1539632"/>
              <a:gd name="connsiteY125" fmla="*/ 1608999 h 1616527"/>
              <a:gd name="connsiteX126" fmla="*/ 795424 w 1539632"/>
              <a:gd name="connsiteY126" fmla="*/ 1616527 h 1616527"/>
              <a:gd name="connsiteX127" fmla="*/ 838591 w 1539632"/>
              <a:gd name="connsiteY127" fmla="*/ 1614874 h 1616527"/>
              <a:gd name="connsiteX128" fmla="*/ 857940 w 1539632"/>
              <a:gd name="connsiteY128" fmla="*/ 1613713 h 1616527"/>
              <a:gd name="connsiteX129" fmla="*/ 857940 w 1539632"/>
              <a:gd name="connsiteY129" fmla="*/ 1613713 h 1616527"/>
              <a:gd name="connsiteX130" fmla="*/ 881969 w 1539632"/>
              <a:gd name="connsiteY130" fmla="*/ 1610160 h 1616527"/>
              <a:gd name="connsiteX131" fmla="*/ 897941 w 1539632"/>
              <a:gd name="connsiteY131" fmla="*/ 1607837 h 1616527"/>
              <a:gd name="connsiteX132" fmla="*/ 897941 w 1539632"/>
              <a:gd name="connsiteY132" fmla="*/ 1607837 h 1616527"/>
              <a:gd name="connsiteX133" fmla="*/ 915285 w 1539632"/>
              <a:gd name="connsiteY133" fmla="*/ 1605129 h 1616527"/>
              <a:gd name="connsiteX134" fmla="*/ 1027301 w 1539632"/>
              <a:gd name="connsiteY134" fmla="*/ 1570651 h 1616527"/>
              <a:gd name="connsiteX135" fmla="*/ 1027301 w 1539632"/>
              <a:gd name="connsiteY135" fmla="*/ 1570651 h 1616527"/>
              <a:gd name="connsiteX136" fmla="*/ 1048022 w 1539632"/>
              <a:gd name="connsiteY136" fmla="*/ 1561891 h 1616527"/>
              <a:gd name="connsiteX137" fmla="*/ 1142729 w 1539632"/>
              <a:gd name="connsiteY137" fmla="*/ 1509964 h 1616527"/>
              <a:gd name="connsiteX138" fmla="*/ 1157013 w 1539632"/>
              <a:gd name="connsiteY138" fmla="*/ 1501064 h 1616527"/>
              <a:gd name="connsiteX139" fmla="*/ 1286267 w 1539632"/>
              <a:gd name="connsiteY139" fmla="*/ 1394677 h 1616527"/>
              <a:gd name="connsiteX140" fmla="*/ 1453623 w 1539632"/>
              <a:gd name="connsiteY140" fmla="*/ 1134092 h 1616527"/>
              <a:gd name="connsiteX141" fmla="*/ 1445461 w 1539632"/>
              <a:gd name="connsiteY141" fmla="*/ 1112631 h 1616527"/>
              <a:gd name="connsiteX142" fmla="*/ 1440536 w 1539632"/>
              <a:gd name="connsiteY142" fmla="*/ 1091663 h 1616527"/>
              <a:gd name="connsiteX143" fmla="*/ 1439762 w 1539632"/>
              <a:gd name="connsiteY143" fmla="*/ 1091734 h 1616527"/>
              <a:gd name="connsiteX144" fmla="*/ 1430755 w 1539632"/>
              <a:gd name="connsiteY144" fmla="*/ 1126211 h 1616527"/>
              <a:gd name="connsiteX145" fmla="*/ 1416120 w 1539632"/>
              <a:gd name="connsiteY145" fmla="*/ 1164875 h 1616527"/>
              <a:gd name="connsiteX146" fmla="*/ 1406481 w 1539632"/>
              <a:gd name="connsiteY146" fmla="*/ 1171313 h 1616527"/>
              <a:gd name="connsiteX147" fmla="*/ 1403983 w 1539632"/>
              <a:gd name="connsiteY147" fmla="*/ 1161075 h 1616527"/>
              <a:gd name="connsiteX148" fmla="*/ 1415170 w 1539632"/>
              <a:gd name="connsiteY148" fmla="*/ 1087477 h 1616527"/>
              <a:gd name="connsiteX149" fmla="*/ 1413200 w 1539632"/>
              <a:gd name="connsiteY149" fmla="*/ 1042832 h 1616527"/>
              <a:gd name="connsiteX150" fmla="*/ 1403807 w 1539632"/>
              <a:gd name="connsiteY150" fmla="*/ 1035515 h 1616527"/>
              <a:gd name="connsiteX151" fmla="*/ 1398846 w 1539632"/>
              <a:gd name="connsiteY151" fmla="*/ 1041918 h 1616527"/>
              <a:gd name="connsiteX152" fmla="*/ 1388855 w 1539632"/>
              <a:gd name="connsiteY152" fmla="*/ 1076747 h 1616527"/>
              <a:gd name="connsiteX153" fmla="*/ 1383894 w 1539632"/>
              <a:gd name="connsiteY153" fmla="*/ 1051944 h 1616527"/>
              <a:gd name="connsiteX154" fmla="*/ 1383894 w 1539632"/>
              <a:gd name="connsiteY154" fmla="*/ 1051944 h 1616527"/>
              <a:gd name="connsiteX155" fmla="*/ 1381960 w 1539632"/>
              <a:gd name="connsiteY155" fmla="*/ 1005646 h 1616527"/>
              <a:gd name="connsiteX156" fmla="*/ 1364721 w 1539632"/>
              <a:gd name="connsiteY156" fmla="*/ 1031997 h 1616527"/>
              <a:gd name="connsiteX157" fmla="*/ 1349980 w 1539632"/>
              <a:gd name="connsiteY157" fmla="*/ 1039525 h 1616527"/>
              <a:gd name="connsiteX158" fmla="*/ 1344316 w 1539632"/>
              <a:gd name="connsiteY158" fmla="*/ 1019543 h 1616527"/>
              <a:gd name="connsiteX159" fmla="*/ 1373762 w 1539632"/>
              <a:gd name="connsiteY159" fmla="*/ 940315 h 1616527"/>
              <a:gd name="connsiteX160" fmla="*/ 1396278 w 1539632"/>
              <a:gd name="connsiteY160" fmla="*/ 815247 h 1616527"/>
              <a:gd name="connsiteX161" fmla="*/ 1399093 w 1539632"/>
              <a:gd name="connsiteY161" fmla="*/ 745378 h 1616527"/>
              <a:gd name="connsiteX162" fmla="*/ 1417844 w 1539632"/>
              <a:gd name="connsiteY162" fmla="*/ 826962 h 1616527"/>
              <a:gd name="connsiteX163" fmla="*/ 1427835 w 1539632"/>
              <a:gd name="connsiteY163" fmla="*/ 849619 h 1616527"/>
              <a:gd name="connsiteX164" fmla="*/ 1427835 w 1539632"/>
              <a:gd name="connsiteY164" fmla="*/ 849619 h 1616527"/>
              <a:gd name="connsiteX165" fmla="*/ 1429806 w 1539632"/>
              <a:gd name="connsiteY165" fmla="*/ 848845 h 1616527"/>
              <a:gd name="connsiteX166" fmla="*/ 1405847 w 1539632"/>
              <a:gd name="connsiteY166" fmla="*/ 712308 h 1616527"/>
              <a:gd name="connsiteX167" fmla="*/ 1351915 w 1539632"/>
              <a:gd name="connsiteY167" fmla="*/ 538444 h 1616527"/>
              <a:gd name="connsiteX168" fmla="*/ 1359936 w 1539632"/>
              <a:gd name="connsiteY168" fmla="*/ 545550 h 1616527"/>
              <a:gd name="connsiteX169" fmla="*/ 1423262 w 1539632"/>
              <a:gd name="connsiteY169" fmla="*/ 681736 h 1616527"/>
              <a:gd name="connsiteX170" fmla="*/ 1469525 w 1539632"/>
              <a:gd name="connsiteY170" fmla="*/ 751570 h 1616527"/>
              <a:gd name="connsiteX171" fmla="*/ 1469630 w 1539632"/>
              <a:gd name="connsiteY171" fmla="*/ 751499 h 1616527"/>
              <a:gd name="connsiteX172" fmla="*/ 1448276 w 1539632"/>
              <a:gd name="connsiteY172" fmla="*/ 675755 h 1616527"/>
              <a:gd name="connsiteX173" fmla="*/ 1424001 w 1539632"/>
              <a:gd name="connsiteY173" fmla="*/ 601594 h 1616527"/>
              <a:gd name="connsiteX174" fmla="*/ 1386287 w 1539632"/>
              <a:gd name="connsiteY174" fmla="*/ 531795 h 1616527"/>
              <a:gd name="connsiteX175" fmla="*/ 1396524 w 1539632"/>
              <a:gd name="connsiteY175" fmla="*/ 540344 h 1616527"/>
              <a:gd name="connsiteX176" fmla="*/ 1479586 w 1539632"/>
              <a:gd name="connsiteY176" fmla="*/ 747524 h 1616527"/>
              <a:gd name="connsiteX177" fmla="*/ 1496262 w 1539632"/>
              <a:gd name="connsiteY177" fmla="*/ 777533 h 1616527"/>
              <a:gd name="connsiteX178" fmla="*/ 1496544 w 1539632"/>
              <a:gd name="connsiteY178" fmla="*/ 775106 h 1616527"/>
              <a:gd name="connsiteX179" fmla="*/ 1466534 w 1539632"/>
              <a:gd name="connsiteY179" fmla="*/ 640961 h 1616527"/>
              <a:gd name="connsiteX180" fmla="*/ 1215906 w 1539632"/>
              <a:gd name="connsiteY180" fmla="*/ 307165 h 1616527"/>
              <a:gd name="connsiteX181" fmla="*/ 1210382 w 1539632"/>
              <a:gd name="connsiteY181" fmla="*/ 301711 h 1616527"/>
              <a:gd name="connsiteX182" fmla="*/ 1276769 w 1539632"/>
              <a:gd name="connsiteY182" fmla="*/ 345195 h 1616527"/>
              <a:gd name="connsiteX183" fmla="*/ 1493096 w 1539632"/>
              <a:gd name="connsiteY183" fmla="*/ 697567 h 1616527"/>
              <a:gd name="connsiteX184" fmla="*/ 1511038 w 1539632"/>
              <a:gd name="connsiteY184" fmla="*/ 788932 h 1616527"/>
              <a:gd name="connsiteX185" fmla="*/ 1527749 w 1539632"/>
              <a:gd name="connsiteY185" fmla="*/ 793365 h 1616527"/>
              <a:gd name="connsiteX186" fmla="*/ 1539429 w 1539632"/>
              <a:gd name="connsiteY186" fmla="*/ 774261 h 1616527"/>
              <a:gd name="connsiteX187" fmla="*/ 721544 w 1539632"/>
              <a:gd name="connsiteY187" fmla="*/ 1373885 h 1616527"/>
              <a:gd name="connsiteX188" fmla="*/ 561893 w 1539632"/>
              <a:gd name="connsiteY188" fmla="*/ 1346690 h 1616527"/>
              <a:gd name="connsiteX189" fmla="*/ 425919 w 1539632"/>
              <a:gd name="connsiteY189" fmla="*/ 1258843 h 1616527"/>
              <a:gd name="connsiteX190" fmla="*/ 721544 w 1539632"/>
              <a:gd name="connsiteY190" fmla="*/ 1373885 h 1616527"/>
              <a:gd name="connsiteX191" fmla="*/ 828212 w 1539632"/>
              <a:gd name="connsiteY191" fmla="*/ 33387 h 1616527"/>
              <a:gd name="connsiteX192" fmla="*/ 683021 w 1539632"/>
              <a:gd name="connsiteY192" fmla="*/ 44680 h 1616527"/>
              <a:gd name="connsiteX193" fmla="*/ 973439 w 1539632"/>
              <a:gd name="connsiteY193" fmla="*/ 44363 h 1616527"/>
              <a:gd name="connsiteX194" fmla="*/ 828212 w 1539632"/>
              <a:gd name="connsiteY194" fmla="*/ 33387 h 1616527"/>
              <a:gd name="connsiteX195" fmla="*/ 941143 w 1539632"/>
              <a:gd name="connsiteY195" fmla="*/ 21179 h 1616527"/>
              <a:gd name="connsiteX196" fmla="*/ 793665 w 1539632"/>
              <a:gd name="connsiteY196" fmla="*/ 16359 h 1616527"/>
              <a:gd name="connsiteX197" fmla="*/ 648966 w 1539632"/>
              <a:gd name="connsiteY197" fmla="*/ 33070 h 1616527"/>
              <a:gd name="connsiteX198" fmla="*/ 941143 w 1539632"/>
              <a:gd name="connsiteY198" fmla="*/ 21179 h 1616527"/>
              <a:gd name="connsiteX199" fmla="*/ 218316 w 1539632"/>
              <a:gd name="connsiteY199" fmla="*/ 398037 h 1616527"/>
              <a:gd name="connsiteX200" fmla="*/ 251984 w 1539632"/>
              <a:gd name="connsiteY200" fmla="*/ 346356 h 1616527"/>
              <a:gd name="connsiteX201" fmla="*/ 274219 w 1539632"/>
              <a:gd name="connsiteY201" fmla="*/ 324227 h 1616527"/>
              <a:gd name="connsiteX202" fmla="*/ 305494 w 1539632"/>
              <a:gd name="connsiteY202" fmla="*/ 284508 h 1616527"/>
              <a:gd name="connsiteX203" fmla="*/ 312179 w 1539632"/>
              <a:gd name="connsiteY203" fmla="*/ 277155 h 1616527"/>
              <a:gd name="connsiteX204" fmla="*/ 571040 w 1539632"/>
              <a:gd name="connsiteY204" fmla="*/ 125702 h 1616527"/>
              <a:gd name="connsiteX205" fmla="*/ 697515 w 1539632"/>
              <a:gd name="connsiteY205" fmla="*/ 95903 h 1616527"/>
              <a:gd name="connsiteX206" fmla="*/ 791976 w 1539632"/>
              <a:gd name="connsiteY206" fmla="*/ 101216 h 1616527"/>
              <a:gd name="connsiteX207" fmla="*/ 810551 w 1539632"/>
              <a:gd name="connsiteY207" fmla="*/ 102588 h 1616527"/>
              <a:gd name="connsiteX208" fmla="*/ 818678 w 1539632"/>
              <a:gd name="connsiteY208" fmla="*/ 105156 h 1616527"/>
              <a:gd name="connsiteX209" fmla="*/ 811044 w 1539632"/>
              <a:gd name="connsiteY209" fmla="*/ 111207 h 1616527"/>
              <a:gd name="connsiteX210" fmla="*/ 744130 w 1539632"/>
              <a:gd name="connsiteY210" fmla="*/ 119580 h 1616527"/>
              <a:gd name="connsiteX211" fmla="*/ 580116 w 1539632"/>
              <a:gd name="connsiteY211" fmla="*/ 146669 h 1616527"/>
              <a:gd name="connsiteX212" fmla="*/ 429894 w 1539632"/>
              <a:gd name="connsiteY212" fmla="*/ 216785 h 1616527"/>
              <a:gd name="connsiteX213" fmla="*/ 229257 w 1539632"/>
              <a:gd name="connsiteY213" fmla="*/ 406691 h 1616527"/>
              <a:gd name="connsiteX214" fmla="*/ 174692 w 1539632"/>
              <a:gd name="connsiteY214" fmla="*/ 497634 h 1616527"/>
              <a:gd name="connsiteX215" fmla="*/ 170752 w 1539632"/>
              <a:gd name="connsiteY215" fmla="*/ 503509 h 1616527"/>
              <a:gd name="connsiteX216" fmla="*/ 218316 w 1539632"/>
              <a:gd name="connsiteY216" fmla="*/ 398037 h 1616527"/>
              <a:gd name="connsiteX217" fmla="*/ 763339 w 1539632"/>
              <a:gd name="connsiteY217" fmla="*/ 1415328 h 1616527"/>
              <a:gd name="connsiteX218" fmla="*/ 645870 w 1539632"/>
              <a:gd name="connsiteY218" fmla="*/ 1417755 h 1616527"/>
              <a:gd name="connsiteX219" fmla="*/ 525269 w 1539632"/>
              <a:gd name="connsiteY219" fmla="*/ 1378564 h 1616527"/>
              <a:gd name="connsiteX220" fmla="*/ 499236 w 1539632"/>
              <a:gd name="connsiteY220" fmla="*/ 1373216 h 1616527"/>
              <a:gd name="connsiteX221" fmla="*/ 491250 w 1539632"/>
              <a:gd name="connsiteY221" fmla="*/ 1371598 h 1616527"/>
              <a:gd name="connsiteX222" fmla="*/ 406639 w 1539632"/>
              <a:gd name="connsiteY222" fmla="*/ 1323330 h 1616527"/>
              <a:gd name="connsiteX223" fmla="*/ 367166 w 1539632"/>
              <a:gd name="connsiteY223" fmla="*/ 1301834 h 1616527"/>
              <a:gd name="connsiteX224" fmla="*/ 283471 w 1539632"/>
              <a:gd name="connsiteY224" fmla="*/ 1228271 h 1616527"/>
              <a:gd name="connsiteX225" fmla="*/ 203786 w 1539632"/>
              <a:gd name="connsiteY225" fmla="*/ 1117099 h 1616527"/>
              <a:gd name="connsiteX226" fmla="*/ 154146 w 1539632"/>
              <a:gd name="connsiteY226" fmla="*/ 993544 h 1616527"/>
              <a:gd name="connsiteX227" fmla="*/ 140355 w 1539632"/>
              <a:gd name="connsiteY227" fmla="*/ 955830 h 1616527"/>
              <a:gd name="connsiteX228" fmla="*/ 157348 w 1539632"/>
              <a:gd name="connsiteY228" fmla="*/ 990483 h 1616527"/>
              <a:gd name="connsiteX229" fmla="*/ 197137 w 1539632"/>
              <a:gd name="connsiteY229" fmla="*/ 1072947 h 1616527"/>
              <a:gd name="connsiteX230" fmla="*/ 510810 w 1539632"/>
              <a:gd name="connsiteY230" fmla="*/ 1367095 h 1616527"/>
              <a:gd name="connsiteX231" fmla="*/ 749055 w 1539632"/>
              <a:gd name="connsiteY231" fmla="*/ 1412548 h 1616527"/>
              <a:gd name="connsiteX232" fmla="*/ 749055 w 1539632"/>
              <a:gd name="connsiteY232" fmla="*/ 1412548 h 1616527"/>
              <a:gd name="connsiteX233" fmla="*/ 750357 w 1539632"/>
              <a:gd name="connsiteY233" fmla="*/ 1412372 h 1616527"/>
              <a:gd name="connsiteX234" fmla="*/ 758519 w 1539632"/>
              <a:gd name="connsiteY234" fmla="*/ 1411212 h 1616527"/>
              <a:gd name="connsiteX235" fmla="*/ 830042 w 1539632"/>
              <a:gd name="connsiteY235" fmla="*/ 1406884 h 1616527"/>
              <a:gd name="connsiteX236" fmla="*/ 763339 w 1539632"/>
              <a:gd name="connsiteY236" fmla="*/ 1415328 h 1616527"/>
              <a:gd name="connsiteX237" fmla="*/ 1292881 w 1539632"/>
              <a:gd name="connsiteY237" fmla="*/ 1199352 h 1616527"/>
              <a:gd name="connsiteX238" fmla="*/ 1302486 w 1539632"/>
              <a:gd name="connsiteY238" fmla="*/ 1177259 h 1616527"/>
              <a:gd name="connsiteX239" fmla="*/ 1292881 w 1539632"/>
              <a:gd name="connsiteY239" fmla="*/ 1199352 h 1616527"/>
              <a:gd name="connsiteX240" fmla="*/ 1297314 w 1539632"/>
              <a:gd name="connsiteY240" fmla="*/ 1161568 h 1616527"/>
              <a:gd name="connsiteX241" fmla="*/ 1180654 w 1539632"/>
              <a:gd name="connsiteY241" fmla="*/ 1319389 h 1616527"/>
              <a:gd name="connsiteX242" fmla="*/ 1297314 w 1539632"/>
              <a:gd name="connsiteY242" fmla="*/ 1161568 h 161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1539632" h="1616527">
                <a:moveTo>
                  <a:pt x="1539429" y="774261"/>
                </a:moveTo>
                <a:cubicBezTo>
                  <a:pt x="1536579" y="745413"/>
                  <a:pt x="1531830" y="716916"/>
                  <a:pt x="1526623" y="688455"/>
                </a:cubicBezTo>
                <a:cubicBezTo>
                  <a:pt x="1526096" y="685711"/>
                  <a:pt x="1525568" y="682967"/>
                  <a:pt x="1525040" y="680223"/>
                </a:cubicBezTo>
                <a:cubicBezTo>
                  <a:pt x="1507274" y="614610"/>
                  <a:pt x="1483034" y="551637"/>
                  <a:pt x="1447677" y="493342"/>
                </a:cubicBezTo>
                <a:cubicBezTo>
                  <a:pt x="1434098" y="470932"/>
                  <a:pt x="1419286" y="449295"/>
                  <a:pt x="1405038" y="427307"/>
                </a:cubicBezTo>
                <a:cubicBezTo>
                  <a:pt x="1403807" y="425619"/>
                  <a:pt x="1402575" y="423895"/>
                  <a:pt x="1401344" y="422206"/>
                </a:cubicBezTo>
                <a:cubicBezTo>
                  <a:pt x="1391845" y="410491"/>
                  <a:pt x="1382346" y="398811"/>
                  <a:pt x="1372848" y="387096"/>
                </a:cubicBezTo>
                <a:cubicBezTo>
                  <a:pt x="1372848" y="387096"/>
                  <a:pt x="1372848" y="387096"/>
                  <a:pt x="1372848" y="387096"/>
                </a:cubicBezTo>
                <a:cubicBezTo>
                  <a:pt x="1368943" y="385900"/>
                  <a:pt x="1368626" y="381959"/>
                  <a:pt x="1366797" y="379180"/>
                </a:cubicBezTo>
                <a:cubicBezTo>
                  <a:pt x="1357122" y="368485"/>
                  <a:pt x="1347447" y="357825"/>
                  <a:pt x="1337772" y="347130"/>
                </a:cubicBezTo>
                <a:cubicBezTo>
                  <a:pt x="1328555" y="339285"/>
                  <a:pt x="1319900" y="330877"/>
                  <a:pt x="1312372" y="321378"/>
                </a:cubicBezTo>
                <a:cubicBezTo>
                  <a:pt x="1267340" y="272687"/>
                  <a:pt x="1210488" y="242045"/>
                  <a:pt x="1151454" y="214006"/>
                </a:cubicBezTo>
                <a:cubicBezTo>
                  <a:pt x="1099492" y="189309"/>
                  <a:pt x="1046228" y="168693"/>
                  <a:pt x="990678" y="153917"/>
                </a:cubicBezTo>
                <a:cubicBezTo>
                  <a:pt x="943992" y="145403"/>
                  <a:pt x="896956" y="143362"/>
                  <a:pt x="849567" y="145297"/>
                </a:cubicBezTo>
                <a:cubicBezTo>
                  <a:pt x="790217" y="147690"/>
                  <a:pt x="731500" y="154128"/>
                  <a:pt x="674190" y="170346"/>
                </a:cubicBezTo>
                <a:cubicBezTo>
                  <a:pt x="670989" y="171261"/>
                  <a:pt x="667858" y="172492"/>
                  <a:pt x="664164" y="170909"/>
                </a:cubicBezTo>
                <a:cubicBezTo>
                  <a:pt x="770691" y="122183"/>
                  <a:pt x="880174" y="128551"/>
                  <a:pt x="990642" y="151559"/>
                </a:cubicBezTo>
                <a:cubicBezTo>
                  <a:pt x="1023079" y="154128"/>
                  <a:pt x="1055235" y="158068"/>
                  <a:pt x="1085033" y="172598"/>
                </a:cubicBezTo>
                <a:cubicBezTo>
                  <a:pt x="1106493" y="183082"/>
                  <a:pt x="1128587" y="191877"/>
                  <a:pt x="1153389" y="197787"/>
                </a:cubicBezTo>
                <a:cubicBezTo>
                  <a:pt x="1153565" y="197541"/>
                  <a:pt x="1153741" y="197259"/>
                  <a:pt x="1153882" y="196978"/>
                </a:cubicBezTo>
                <a:cubicBezTo>
                  <a:pt x="1148464" y="189379"/>
                  <a:pt x="1139845" y="187585"/>
                  <a:pt x="1134180" y="180900"/>
                </a:cubicBezTo>
                <a:cubicBezTo>
                  <a:pt x="1142342" y="181498"/>
                  <a:pt x="1148358" y="185298"/>
                  <a:pt x="1154726" y="188183"/>
                </a:cubicBezTo>
                <a:cubicBezTo>
                  <a:pt x="1224032" y="219388"/>
                  <a:pt x="1285986" y="262274"/>
                  <a:pt x="1346216" y="307939"/>
                </a:cubicBezTo>
                <a:cubicBezTo>
                  <a:pt x="1357368" y="316382"/>
                  <a:pt x="1357368" y="316417"/>
                  <a:pt x="1364299" y="315291"/>
                </a:cubicBezTo>
                <a:lnTo>
                  <a:pt x="1364228" y="315221"/>
                </a:lnTo>
                <a:cubicBezTo>
                  <a:pt x="1339883" y="290489"/>
                  <a:pt x="1312196" y="269627"/>
                  <a:pt x="1286232" y="246759"/>
                </a:cubicBezTo>
                <a:cubicBezTo>
                  <a:pt x="1286232" y="246759"/>
                  <a:pt x="1286232" y="246759"/>
                  <a:pt x="1286232" y="246759"/>
                </a:cubicBezTo>
                <a:lnTo>
                  <a:pt x="1286232" y="246759"/>
                </a:lnTo>
                <a:cubicBezTo>
                  <a:pt x="1286232" y="246759"/>
                  <a:pt x="1286232" y="246759"/>
                  <a:pt x="1286232" y="246759"/>
                </a:cubicBezTo>
                <a:cubicBezTo>
                  <a:pt x="1286232" y="246759"/>
                  <a:pt x="1286232" y="246759"/>
                  <a:pt x="1286232" y="246759"/>
                </a:cubicBezTo>
                <a:cubicBezTo>
                  <a:pt x="1246372" y="218544"/>
                  <a:pt x="1204788" y="193038"/>
                  <a:pt x="1162220" y="169150"/>
                </a:cubicBezTo>
                <a:cubicBezTo>
                  <a:pt x="1162220" y="169150"/>
                  <a:pt x="1162220" y="169150"/>
                  <a:pt x="1162220" y="169150"/>
                </a:cubicBezTo>
                <a:cubicBezTo>
                  <a:pt x="1161305" y="169396"/>
                  <a:pt x="1160636" y="169080"/>
                  <a:pt x="1160179" y="168270"/>
                </a:cubicBezTo>
                <a:cubicBezTo>
                  <a:pt x="1140020" y="158983"/>
                  <a:pt x="1119862" y="149695"/>
                  <a:pt x="1099738" y="140407"/>
                </a:cubicBezTo>
                <a:cubicBezTo>
                  <a:pt x="1094391" y="139528"/>
                  <a:pt x="1089360" y="137944"/>
                  <a:pt x="1085068" y="134462"/>
                </a:cubicBezTo>
                <a:cubicBezTo>
                  <a:pt x="1081902" y="134602"/>
                  <a:pt x="1079193" y="133477"/>
                  <a:pt x="1076871" y="131401"/>
                </a:cubicBezTo>
                <a:cubicBezTo>
                  <a:pt x="1074584" y="131647"/>
                  <a:pt x="1072297" y="131929"/>
                  <a:pt x="1070749" y="129607"/>
                </a:cubicBezTo>
                <a:cubicBezTo>
                  <a:pt x="1049430" y="122535"/>
                  <a:pt x="1028145" y="115358"/>
                  <a:pt x="1006790" y="108393"/>
                </a:cubicBezTo>
                <a:cubicBezTo>
                  <a:pt x="1001161" y="106563"/>
                  <a:pt x="995075" y="104487"/>
                  <a:pt x="994266" y="98085"/>
                </a:cubicBezTo>
                <a:cubicBezTo>
                  <a:pt x="993422" y="91224"/>
                  <a:pt x="999754" y="88445"/>
                  <a:pt x="1004750" y="85912"/>
                </a:cubicBezTo>
                <a:cubicBezTo>
                  <a:pt x="1024662" y="75745"/>
                  <a:pt x="1046158" y="75358"/>
                  <a:pt x="1068568" y="74865"/>
                </a:cubicBezTo>
                <a:cubicBezTo>
                  <a:pt x="1054496" y="69271"/>
                  <a:pt x="1040423" y="63713"/>
                  <a:pt x="1026351" y="58119"/>
                </a:cubicBezTo>
                <a:cubicBezTo>
                  <a:pt x="1026632" y="57204"/>
                  <a:pt x="1026914" y="56290"/>
                  <a:pt x="1027195" y="55375"/>
                </a:cubicBezTo>
                <a:cubicBezTo>
                  <a:pt x="1049500" y="61883"/>
                  <a:pt x="1071805" y="68357"/>
                  <a:pt x="1094109" y="74865"/>
                </a:cubicBezTo>
                <a:cubicBezTo>
                  <a:pt x="1099140" y="75921"/>
                  <a:pt x="1104417" y="76237"/>
                  <a:pt x="1108639" y="79685"/>
                </a:cubicBezTo>
                <a:cubicBezTo>
                  <a:pt x="1112685" y="80564"/>
                  <a:pt x="1116696" y="81409"/>
                  <a:pt x="1120741" y="82288"/>
                </a:cubicBezTo>
                <a:cubicBezTo>
                  <a:pt x="1078384" y="62200"/>
                  <a:pt x="1035392" y="44258"/>
                  <a:pt x="990396" y="31311"/>
                </a:cubicBezTo>
                <a:cubicBezTo>
                  <a:pt x="1048902" y="40845"/>
                  <a:pt x="1105895" y="55621"/>
                  <a:pt x="1160531" y="78911"/>
                </a:cubicBezTo>
                <a:cubicBezTo>
                  <a:pt x="1160531" y="78911"/>
                  <a:pt x="1160531" y="78911"/>
                  <a:pt x="1160531" y="78911"/>
                </a:cubicBezTo>
                <a:cubicBezTo>
                  <a:pt x="1162290" y="79439"/>
                  <a:pt x="1164049" y="79966"/>
                  <a:pt x="1165808" y="80494"/>
                </a:cubicBezTo>
                <a:cubicBezTo>
                  <a:pt x="1181604" y="86123"/>
                  <a:pt x="1197119" y="92420"/>
                  <a:pt x="1211930" y="100336"/>
                </a:cubicBezTo>
                <a:cubicBezTo>
                  <a:pt x="1212986" y="100899"/>
                  <a:pt x="1214041" y="101462"/>
                  <a:pt x="1215061" y="102025"/>
                </a:cubicBezTo>
                <a:cubicBezTo>
                  <a:pt x="1224912" y="103045"/>
                  <a:pt x="1231948" y="113001"/>
                  <a:pt x="1242784" y="110855"/>
                </a:cubicBezTo>
                <a:cubicBezTo>
                  <a:pt x="1242784" y="110855"/>
                  <a:pt x="1242784" y="110855"/>
                  <a:pt x="1242784" y="110855"/>
                </a:cubicBezTo>
                <a:cubicBezTo>
                  <a:pt x="1242784" y="110855"/>
                  <a:pt x="1242784" y="110855"/>
                  <a:pt x="1242784" y="110855"/>
                </a:cubicBezTo>
                <a:cubicBezTo>
                  <a:pt x="1238281" y="107900"/>
                  <a:pt x="1233813" y="104945"/>
                  <a:pt x="1229310" y="101990"/>
                </a:cubicBezTo>
                <a:cubicBezTo>
                  <a:pt x="1215870" y="94426"/>
                  <a:pt x="1202396" y="86897"/>
                  <a:pt x="1188957" y="79333"/>
                </a:cubicBezTo>
                <a:cubicBezTo>
                  <a:pt x="1187022" y="78348"/>
                  <a:pt x="1185122" y="77363"/>
                  <a:pt x="1183187" y="76378"/>
                </a:cubicBezTo>
                <a:cubicBezTo>
                  <a:pt x="1177734" y="74584"/>
                  <a:pt x="1172457" y="72508"/>
                  <a:pt x="1168130" y="68603"/>
                </a:cubicBezTo>
                <a:cubicBezTo>
                  <a:pt x="1164788" y="68920"/>
                  <a:pt x="1162325" y="67372"/>
                  <a:pt x="1160214" y="64944"/>
                </a:cubicBezTo>
                <a:lnTo>
                  <a:pt x="1160214" y="64944"/>
                </a:lnTo>
                <a:cubicBezTo>
                  <a:pt x="1154234" y="68216"/>
                  <a:pt x="1149027" y="65015"/>
                  <a:pt x="1143890" y="62728"/>
                </a:cubicBezTo>
                <a:cubicBezTo>
                  <a:pt x="1071910" y="30537"/>
                  <a:pt x="996060" y="14037"/>
                  <a:pt x="917994" y="5488"/>
                </a:cubicBezTo>
                <a:cubicBezTo>
                  <a:pt x="880315" y="1337"/>
                  <a:pt x="842672" y="-914"/>
                  <a:pt x="804852" y="352"/>
                </a:cubicBezTo>
                <a:cubicBezTo>
                  <a:pt x="689212" y="4222"/>
                  <a:pt x="578393" y="29236"/>
                  <a:pt x="472780" y="77011"/>
                </a:cubicBezTo>
                <a:cubicBezTo>
                  <a:pt x="416701" y="102377"/>
                  <a:pt x="364352" y="133723"/>
                  <a:pt x="315028" y="170522"/>
                </a:cubicBezTo>
                <a:cubicBezTo>
                  <a:pt x="299760" y="181921"/>
                  <a:pt x="288045" y="196239"/>
                  <a:pt x="275520" y="209925"/>
                </a:cubicBezTo>
                <a:cubicBezTo>
                  <a:pt x="233901" y="255449"/>
                  <a:pt x="189222" y="298229"/>
                  <a:pt x="151824" y="347588"/>
                </a:cubicBezTo>
                <a:cubicBezTo>
                  <a:pt x="135606" y="368978"/>
                  <a:pt x="120443" y="391036"/>
                  <a:pt x="105139" y="413024"/>
                </a:cubicBezTo>
                <a:cubicBezTo>
                  <a:pt x="99545" y="421045"/>
                  <a:pt x="100214" y="430368"/>
                  <a:pt x="97083" y="438776"/>
                </a:cubicBezTo>
                <a:cubicBezTo>
                  <a:pt x="85508" y="469735"/>
                  <a:pt x="72667" y="500132"/>
                  <a:pt x="59721" y="530528"/>
                </a:cubicBezTo>
                <a:cubicBezTo>
                  <a:pt x="42623" y="570599"/>
                  <a:pt x="26264" y="610952"/>
                  <a:pt x="15041" y="653204"/>
                </a:cubicBezTo>
                <a:cubicBezTo>
                  <a:pt x="13810" y="657848"/>
                  <a:pt x="13423" y="663019"/>
                  <a:pt x="10784" y="666854"/>
                </a:cubicBezTo>
                <a:cubicBezTo>
                  <a:pt x="-1213" y="684269"/>
                  <a:pt x="-87" y="703864"/>
                  <a:pt x="124" y="723531"/>
                </a:cubicBezTo>
                <a:cubicBezTo>
                  <a:pt x="441" y="753681"/>
                  <a:pt x="89" y="783866"/>
                  <a:pt x="335" y="814016"/>
                </a:cubicBezTo>
                <a:cubicBezTo>
                  <a:pt x="335" y="814262"/>
                  <a:pt x="335" y="814508"/>
                  <a:pt x="335" y="814755"/>
                </a:cubicBezTo>
                <a:cubicBezTo>
                  <a:pt x="5824" y="821298"/>
                  <a:pt x="1496" y="829953"/>
                  <a:pt x="2622" y="837728"/>
                </a:cubicBezTo>
                <a:cubicBezTo>
                  <a:pt x="12156" y="833260"/>
                  <a:pt x="19439" y="836145"/>
                  <a:pt x="23871" y="845855"/>
                </a:cubicBezTo>
                <a:cubicBezTo>
                  <a:pt x="28093" y="855072"/>
                  <a:pt x="30134" y="864923"/>
                  <a:pt x="31752" y="874844"/>
                </a:cubicBezTo>
                <a:cubicBezTo>
                  <a:pt x="41919" y="936656"/>
                  <a:pt x="48111" y="999243"/>
                  <a:pt x="65139" y="1059790"/>
                </a:cubicBezTo>
                <a:cubicBezTo>
                  <a:pt x="93318" y="1159879"/>
                  <a:pt x="138667" y="1250787"/>
                  <a:pt x="212195" y="1325757"/>
                </a:cubicBezTo>
                <a:cubicBezTo>
                  <a:pt x="234042" y="1348027"/>
                  <a:pt x="258458" y="1367411"/>
                  <a:pt x="288783" y="1377508"/>
                </a:cubicBezTo>
                <a:cubicBezTo>
                  <a:pt x="294975" y="1379549"/>
                  <a:pt x="298986" y="1383172"/>
                  <a:pt x="297157" y="1390244"/>
                </a:cubicBezTo>
                <a:cubicBezTo>
                  <a:pt x="295433" y="1396928"/>
                  <a:pt x="290050" y="1399285"/>
                  <a:pt x="283893" y="1398687"/>
                </a:cubicBezTo>
                <a:cubicBezTo>
                  <a:pt x="270806" y="1397421"/>
                  <a:pt x="259091" y="1392143"/>
                  <a:pt x="247974" y="1385178"/>
                </a:cubicBezTo>
                <a:cubicBezTo>
                  <a:pt x="198439" y="1354078"/>
                  <a:pt x="160690" y="1311333"/>
                  <a:pt x="126424" y="1264718"/>
                </a:cubicBezTo>
                <a:cubicBezTo>
                  <a:pt x="84594" y="1207831"/>
                  <a:pt x="61163" y="1142676"/>
                  <a:pt x="39879" y="1076501"/>
                </a:cubicBezTo>
                <a:cubicBezTo>
                  <a:pt x="24892" y="1029991"/>
                  <a:pt x="13739" y="982497"/>
                  <a:pt x="6562" y="934159"/>
                </a:cubicBezTo>
                <a:cubicBezTo>
                  <a:pt x="6140" y="931203"/>
                  <a:pt x="5788" y="928248"/>
                  <a:pt x="5437" y="925293"/>
                </a:cubicBezTo>
                <a:cubicBezTo>
                  <a:pt x="6809" y="938486"/>
                  <a:pt x="8286" y="951644"/>
                  <a:pt x="10327" y="964766"/>
                </a:cubicBezTo>
                <a:cubicBezTo>
                  <a:pt x="11206" y="970465"/>
                  <a:pt x="12297" y="976165"/>
                  <a:pt x="9025" y="981512"/>
                </a:cubicBezTo>
                <a:cubicBezTo>
                  <a:pt x="8744" y="981793"/>
                  <a:pt x="8462" y="982040"/>
                  <a:pt x="8145" y="982251"/>
                </a:cubicBezTo>
                <a:cubicBezTo>
                  <a:pt x="9166" y="986895"/>
                  <a:pt x="10221" y="991539"/>
                  <a:pt x="11241" y="996147"/>
                </a:cubicBezTo>
                <a:cubicBezTo>
                  <a:pt x="14759" y="1012436"/>
                  <a:pt x="17996" y="1028795"/>
                  <a:pt x="21972" y="1044978"/>
                </a:cubicBezTo>
                <a:cubicBezTo>
                  <a:pt x="22746" y="1048215"/>
                  <a:pt x="20494" y="1048109"/>
                  <a:pt x="18559" y="1048180"/>
                </a:cubicBezTo>
                <a:cubicBezTo>
                  <a:pt x="34003" y="1102147"/>
                  <a:pt x="54162" y="1154321"/>
                  <a:pt x="79950" y="1204172"/>
                </a:cubicBezTo>
                <a:cubicBezTo>
                  <a:pt x="118473" y="1278685"/>
                  <a:pt x="166706" y="1346338"/>
                  <a:pt x="227463" y="1404422"/>
                </a:cubicBezTo>
                <a:cubicBezTo>
                  <a:pt x="245757" y="1421907"/>
                  <a:pt x="264685" y="1438864"/>
                  <a:pt x="285336" y="1453710"/>
                </a:cubicBezTo>
                <a:cubicBezTo>
                  <a:pt x="289839" y="1456947"/>
                  <a:pt x="295503" y="1459620"/>
                  <a:pt x="295644" y="1466551"/>
                </a:cubicBezTo>
                <a:cubicBezTo>
                  <a:pt x="297438" y="1468064"/>
                  <a:pt x="299232" y="1469577"/>
                  <a:pt x="300991" y="1471054"/>
                </a:cubicBezTo>
                <a:cubicBezTo>
                  <a:pt x="314571" y="1477633"/>
                  <a:pt x="326462" y="1486780"/>
                  <a:pt x="338705" y="1495470"/>
                </a:cubicBezTo>
                <a:cubicBezTo>
                  <a:pt x="338705" y="1495470"/>
                  <a:pt x="338705" y="1495470"/>
                  <a:pt x="338705" y="1495470"/>
                </a:cubicBezTo>
                <a:cubicBezTo>
                  <a:pt x="344334" y="1498812"/>
                  <a:pt x="349963" y="1502154"/>
                  <a:pt x="355592" y="1505496"/>
                </a:cubicBezTo>
                <a:cubicBezTo>
                  <a:pt x="375117" y="1515663"/>
                  <a:pt x="394643" y="1525866"/>
                  <a:pt x="414168" y="1536033"/>
                </a:cubicBezTo>
                <a:cubicBezTo>
                  <a:pt x="414168" y="1536033"/>
                  <a:pt x="414168" y="1536033"/>
                  <a:pt x="414168" y="1536033"/>
                </a:cubicBezTo>
                <a:cubicBezTo>
                  <a:pt x="415716" y="1536631"/>
                  <a:pt x="417229" y="1537194"/>
                  <a:pt x="418777" y="1537792"/>
                </a:cubicBezTo>
                <a:cubicBezTo>
                  <a:pt x="428487" y="1542120"/>
                  <a:pt x="438162" y="1546447"/>
                  <a:pt x="447871" y="1550739"/>
                </a:cubicBezTo>
                <a:lnTo>
                  <a:pt x="449279" y="1550704"/>
                </a:lnTo>
                <a:lnTo>
                  <a:pt x="450440" y="1551478"/>
                </a:lnTo>
                <a:cubicBezTo>
                  <a:pt x="453289" y="1552498"/>
                  <a:pt x="456104" y="1553518"/>
                  <a:pt x="458953" y="1554539"/>
                </a:cubicBezTo>
                <a:cubicBezTo>
                  <a:pt x="460888" y="1555383"/>
                  <a:pt x="462823" y="1556262"/>
                  <a:pt x="464758" y="1557107"/>
                </a:cubicBezTo>
                <a:cubicBezTo>
                  <a:pt x="478197" y="1561751"/>
                  <a:pt x="491637" y="1566359"/>
                  <a:pt x="505076" y="1571003"/>
                </a:cubicBezTo>
                <a:cubicBezTo>
                  <a:pt x="508946" y="1572094"/>
                  <a:pt x="512780" y="1573220"/>
                  <a:pt x="516650" y="1574310"/>
                </a:cubicBezTo>
                <a:cubicBezTo>
                  <a:pt x="530089" y="1577758"/>
                  <a:pt x="543528" y="1581206"/>
                  <a:pt x="557003" y="1584653"/>
                </a:cubicBezTo>
                <a:cubicBezTo>
                  <a:pt x="557003" y="1584653"/>
                  <a:pt x="557003" y="1584653"/>
                  <a:pt x="557003" y="1584653"/>
                </a:cubicBezTo>
                <a:cubicBezTo>
                  <a:pt x="566361" y="1586412"/>
                  <a:pt x="575719" y="1588136"/>
                  <a:pt x="585077" y="1589895"/>
                </a:cubicBezTo>
                <a:cubicBezTo>
                  <a:pt x="609176" y="1593343"/>
                  <a:pt x="633275" y="1596791"/>
                  <a:pt x="657374" y="1600203"/>
                </a:cubicBezTo>
                <a:lnTo>
                  <a:pt x="657374" y="1600203"/>
                </a:lnTo>
                <a:cubicBezTo>
                  <a:pt x="659344" y="1600344"/>
                  <a:pt x="661314" y="1600450"/>
                  <a:pt x="663249" y="1600590"/>
                </a:cubicBezTo>
                <a:cubicBezTo>
                  <a:pt x="673874" y="1601716"/>
                  <a:pt x="684604" y="1601962"/>
                  <a:pt x="694912" y="1605234"/>
                </a:cubicBezTo>
                <a:cubicBezTo>
                  <a:pt x="694912" y="1605199"/>
                  <a:pt x="694947" y="1605164"/>
                  <a:pt x="694947" y="1605129"/>
                </a:cubicBezTo>
                <a:cubicBezTo>
                  <a:pt x="698711" y="1605410"/>
                  <a:pt x="702476" y="1605656"/>
                  <a:pt x="706240" y="1605938"/>
                </a:cubicBezTo>
                <a:cubicBezTo>
                  <a:pt x="717041" y="1606571"/>
                  <a:pt x="727947" y="1605199"/>
                  <a:pt x="738606" y="1608013"/>
                </a:cubicBezTo>
                <a:cubicBezTo>
                  <a:pt x="744130" y="1608260"/>
                  <a:pt x="749653" y="1608541"/>
                  <a:pt x="755177" y="1608787"/>
                </a:cubicBezTo>
                <a:cubicBezTo>
                  <a:pt x="764570" y="1609139"/>
                  <a:pt x="773928" y="1609526"/>
                  <a:pt x="783321" y="1609878"/>
                </a:cubicBezTo>
                <a:cubicBezTo>
                  <a:pt x="785608" y="1609597"/>
                  <a:pt x="787965" y="1609597"/>
                  <a:pt x="790182" y="1608999"/>
                </a:cubicBezTo>
                <a:cubicBezTo>
                  <a:pt x="799082" y="1606641"/>
                  <a:pt x="796479" y="1612094"/>
                  <a:pt x="795424" y="1616527"/>
                </a:cubicBezTo>
                <a:cubicBezTo>
                  <a:pt x="809742" y="1613818"/>
                  <a:pt x="824166" y="1614627"/>
                  <a:pt x="838591" y="1614874"/>
                </a:cubicBezTo>
                <a:cubicBezTo>
                  <a:pt x="845029" y="1614487"/>
                  <a:pt x="851467" y="1614100"/>
                  <a:pt x="857940" y="1613713"/>
                </a:cubicBezTo>
                <a:lnTo>
                  <a:pt x="857940" y="1613713"/>
                </a:lnTo>
                <a:cubicBezTo>
                  <a:pt x="865609" y="1610195"/>
                  <a:pt x="873912" y="1610898"/>
                  <a:pt x="881969" y="1610160"/>
                </a:cubicBezTo>
                <a:cubicBezTo>
                  <a:pt x="887070" y="1607873"/>
                  <a:pt x="892488" y="1607732"/>
                  <a:pt x="897941" y="1607837"/>
                </a:cubicBezTo>
                <a:lnTo>
                  <a:pt x="897941" y="1607837"/>
                </a:lnTo>
                <a:cubicBezTo>
                  <a:pt x="903394" y="1604777"/>
                  <a:pt x="909374" y="1605164"/>
                  <a:pt x="915285" y="1605129"/>
                </a:cubicBezTo>
                <a:cubicBezTo>
                  <a:pt x="953034" y="1594961"/>
                  <a:pt x="990924" y="1585216"/>
                  <a:pt x="1027301" y="1570651"/>
                </a:cubicBezTo>
                <a:cubicBezTo>
                  <a:pt x="1027301" y="1570651"/>
                  <a:pt x="1027301" y="1570651"/>
                  <a:pt x="1027301" y="1570651"/>
                </a:cubicBezTo>
                <a:cubicBezTo>
                  <a:pt x="1033387" y="1565796"/>
                  <a:pt x="1040705" y="1563791"/>
                  <a:pt x="1048022" y="1561891"/>
                </a:cubicBezTo>
                <a:cubicBezTo>
                  <a:pt x="1079931" y="1545180"/>
                  <a:pt x="1111981" y="1528751"/>
                  <a:pt x="1142729" y="1509964"/>
                </a:cubicBezTo>
                <a:cubicBezTo>
                  <a:pt x="1147127" y="1506411"/>
                  <a:pt x="1151243" y="1502400"/>
                  <a:pt x="1157013" y="1501064"/>
                </a:cubicBezTo>
                <a:cubicBezTo>
                  <a:pt x="1202748" y="1468803"/>
                  <a:pt x="1247146" y="1434888"/>
                  <a:pt x="1286267" y="1394677"/>
                </a:cubicBezTo>
                <a:cubicBezTo>
                  <a:pt x="1359725" y="1319213"/>
                  <a:pt x="1419603" y="1234885"/>
                  <a:pt x="1453623" y="1134092"/>
                </a:cubicBezTo>
                <a:cubicBezTo>
                  <a:pt x="1456473" y="1125683"/>
                  <a:pt x="1466253" y="1114496"/>
                  <a:pt x="1445461" y="1112631"/>
                </a:cubicBezTo>
                <a:cubicBezTo>
                  <a:pt x="1436631" y="1111857"/>
                  <a:pt x="1442858" y="1101303"/>
                  <a:pt x="1440536" y="1091663"/>
                </a:cubicBezTo>
                <a:cubicBezTo>
                  <a:pt x="1440254" y="1091628"/>
                  <a:pt x="1440008" y="1091699"/>
                  <a:pt x="1439762" y="1091734"/>
                </a:cubicBezTo>
                <a:cubicBezTo>
                  <a:pt x="1436244" y="1104997"/>
                  <a:pt x="1433253" y="1115551"/>
                  <a:pt x="1430755" y="1126211"/>
                </a:cubicBezTo>
                <a:cubicBezTo>
                  <a:pt x="1427589" y="1139791"/>
                  <a:pt x="1423578" y="1152984"/>
                  <a:pt x="1416120" y="1164875"/>
                </a:cubicBezTo>
                <a:cubicBezTo>
                  <a:pt x="1413939" y="1168323"/>
                  <a:pt x="1411758" y="1173459"/>
                  <a:pt x="1406481" y="1171313"/>
                </a:cubicBezTo>
                <a:cubicBezTo>
                  <a:pt x="1402153" y="1169554"/>
                  <a:pt x="1403490" y="1164558"/>
                  <a:pt x="1403983" y="1161075"/>
                </a:cubicBezTo>
                <a:cubicBezTo>
                  <a:pt x="1407360" y="1136484"/>
                  <a:pt x="1409893" y="1111681"/>
                  <a:pt x="1415170" y="1087477"/>
                </a:cubicBezTo>
                <a:cubicBezTo>
                  <a:pt x="1418583" y="1071962"/>
                  <a:pt x="1409928" y="1057960"/>
                  <a:pt x="1413200" y="1042832"/>
                </a:cubicBezTo>
                <a:cubicBezTo>
                  <a:pt x="1414220" y="1038118"/>
                  <a:pt x="1407325" y="1036816"/>
                  <a:pt x="1403807" y="1035515"/>
                </a:cubicBezTo>
                <a:cubicBezTo>
                  <a:pt x="1399128" y="1033791"/>
                  <a:pt x="1399655" y="1039174"/>
                  <a:pt x="1398846" y="1041918"/>
                </a:cubicBezTo>
                <a:cubicBezTo>
                  <a:pt x="1395574" y="1052824"/>
                  <a:pt x="1392549" y="1063800"/>
                  <a:pt x="1388855" y="1076747"/>
                </a:cubicBezTo>
                <a:cubicBezTo>
                  <a:pt x="1383191" y="1067705"/>
                  <a:pt x="1384035" y="1059719"/>
                  <a:pt x="1383894" y="1051944"/>
                </a:cubicBezTo>
                <a:cubicBezTo>
                  <a:pt x="1383894" y="1051944"/>
                  <a:pt x="1383894" y="1051944"/>
                  <a:pt x="1383894" y="1051944"/>
                </a:cubicBezTo>
                <a:cubicBezTo>
                  <a:pt x="1379391" y="1036676"/>
                  <a:pt x="1383050" y="1021055"/>
                  <a:pt x="1381960" y="1005646"/>
                </a:cubicBezTo>
                <a:cubicBezTo>
                  <a:pt x="1376260" y="1014477"/>
                  <a:pt x="1370948" y="1023588"/>
                  <a:pt x="1364721" y="1031997"/>
                </a:cubicBezTo>
                <a:cubicBezTo>
                  <a:pt x="1361273" y="1036640"/>
                  <a:pt x="1357157" y="1044134"/>
                  <a:pt x="1349980" y="1039525"/>
                </a:cubicBezTo>
                <a:cubicBezTo>
                  <a:pt x="1343296" y="1035233"/>
                  <a:pt x="1340376" y="1027951"/>
                  <a:pt x="1344316" y="1019543"/>
                </a:cubicBezTo>
                <a:cubicBezTo>
                  <a:pt x="1356242" y="993931"/>
                  <a:pt x="1365530" y="967334"/>
                  <a:pt x="1373762" y="940315"/>
                </a:cubicBezTo>
                <a:cubicBezTo>
                  <a:pt x="1386181" y="899505"/>
                  <a:pt x="1393077" y="857711"/>
                  <a:pt x="1396278" y="815247"/>
                </a:cubicBezTo>
                <a:cubicBezTo>
                  <a:pt x="1398037" y="792028"/>
                  <a:pt x="1398987" y="768808"/>
                  <a:pt x="1399093" y="745378"/>
                </a:cubicBezTo>
                <a:cubicBezTo>
                  <a:pt x="1409577" y="771728"/>
                  <a:pt x="1415241" y="799099"/>
                  <a:pt x="1417844" y="826962"/>
                </a:cubicBezTo>
                <a:cubicBezTo>
                  <a:pt x="1418723" y="836320"/>
                  <a:pt x="1421573" y="843357"/>
                  <a:pt x="1427835" y="849619"/>
                </a:cubicBezTo>
                <a:cubicBezTo>
                  <a:pt x="1427835" y="849619"/>
                  <a:pt x="1427835" y="849619"/>
                  <a:pt x="1427835" y="849619"/>
                </a:cubicBezTo>
                <a:cubicBezTo>
                  <a:pt x="1428363" y="849056"/>
                  <a:pt x="1429032" y="848774"/>
                  <a:pt x="1429806" y="848845"/>
                </a:cubicBezTo>
                <a:cubicBezTo>
                  <a:pt x="1425936" y="802582"/>
                  <a:pt x="1422382" y="755827"/>
                  <a:pt x="1405847" y="712308"/>
                </a:cubicBezTo>
                <a:cubicBezTo>
                  <a:pt x="1384281" y="655491"/>
                  <a:pt x="1378406" y="594170"/>
                  <a:pt x="1351915" y="538444"/>
                </a:cubicBezTo>
                <a:cubicBezTo>
                  <a:pt x="1357825" y="538831"/>
                  <a:pt x="1358318" y="542877"/>
                  <a:pt x="1359936" y="545550"/>
                </a:cubicBezTo>
                <a:cubicBezTo>
                  <a:pt x="1386181" y="588541"/>
                  <a:pt x="1406551" y="634488"/>
                  <a:pt x="1423262" y="681736"/>
                </a:cubicBezTo>
                <a:cubicBezTo>
                  <a:pt x="1432831" y="708825"/>
                  <a:pt x="1448733" y="730180"/>
                  <a:pt x="1469525" y="751570"/>
                </a:cubicBezTo>
                <a:cubicBezTo>
                  <a:pt x="1469560" y="751535"/>
                  <a:pt x="1469595" y="751535"/>
                  <a:pt x="1469630" y="751499"/>
                </a:cubicBezTo>
                <a:cubicBezTo>
                  <a:pt x="1466323" y="723847"/>
                  <a:pt x="1457387" y="699713"/>
                  <a:pt x="1448276" y="675755"/>
                </a:cubicBezTo>
                <a:cubicBezTo>
                  <a:pt x="1439023" y="651374"/>
                  <a:pt x="1436912" y="624778"/>
                  <a:pt x="1424001" y="601594"/>
                </a:cubicBezTo>
                <a:cubicBezTo>
                  <a:pt x="1411300" y="578761"/>
                  <a:pt x="1399128" y="555577"/>
                  <a:pt x="1386287" y="531795"/>
                </a:cubicBezTo>
                <a:cubicBezTo>
                  <a:pt x="1392971" y="531900"/>
                  <a:pt x="1394202" y="537037"/>
                  <a:pt x="1396524" y="540344"/>
                </a:cubicBezTo>
                <a:cubicBezTo>
                  <a:pt x="1441063" y="602649"/>
                  <a:pt x="1465233" y="673116"/>
                  <a:pt x="1479586" y="747524"/>
                </a:cubicBezTo>
                <a:cubicBezTo>
                  <a:pt x="1481838" y="759169"/>
                  <a:pt x="1480501" y="773241"/>
                  <a:pt x="1496262" y="777533"/>
                </a:cubicBezTo>
                <a:cubicBezTo>
                  <a:pt x="1496016" y="776689"/>
                  <a:pt x="1496086" y="775880"/>
                  <a:pt x="1496544" y="775106"/>
                </a:cubicBezTo>
                <a:cubicBezTo>
                  <a:pt x="1489859" y="729652"/>
                  <a:pt x="1481346" y="684620"/>
                  <a:pt x="1466534" y="640961"/>
                </a:cubicBezTo>
                <a:cubicBezTo>
                  <a:pt x="1419427" y="502313"/>
                  <a:pt x="1335978" y="391001"/>
                  <a:pt x="1215906" y="307165"/>
                </a:cubicBezTo>
                <a:cubicBezTo>
                  <a:pt x="1213795" y="305687"/>
                  <a:pt x="1211825" y="304069"/>
                  <a:pt x="1210382" y="301711"/>
                </a:cubicBezTo>
                <a:cubicBezTo>
                  <a:pt x="1234974" y="312512"/>
                  <a:pt x="1256364" y="328273"/>
                  <a:pt x="1276769" y="345195"/>
                </a:cubicBezTo>
                <a:cubicBezTo>
                  <a:pt x="1388855" y="438037"/>
                  <a:pt x="1455980" y="558673"/>
                  <a:pt x="1493096" y="697567"/>
                </a:cubicBezTo>
                <a:cubicBezTo>
                  <a:pt x="1501117" y="727576"/>
                  <a:pt x="1508189" y="757867"/>
                  <a:pt x="1511038" y="788932"/>
                </a:cubicBezTo>
                <a:cubicBezTo>
                  <a:pt x="1515858" y="793224"/>
                  <a:pt x="1522015" y="792555"/>
                  <a:pt x="1527749" y="793365"/>
                </a:cubicBezTo>
                <a:cubicBezTo>
                  <a:pt x="1538022" y="790796"/>
                  <a:pt x="1540414" y="784393"/>
                  <a:pt x="1539429" y="774261"/>
                </a:cubicBezTo>
                <a:close/>
                <a:moveTo>
                  <a:pt x="721544" y="1373885"/>
                </a:moveTo>
                <a:cubicBezTo>
                  <a:pt x="708914" y="1381343"/>
                  <a:pt x="601542" y="1363190"/>
                  <a:pt x="561893" y="1346690"/>
                </a:cubicBezTo>
                <a:cubicBezTo>
                  <a:pt x="511338" y="1325652"/>
                  <a:pt x="466517" y="1295607"/>
                  <a:pt x="425919" y="1258843"/>
                </a:cubicBezTo>
                <a:cubicBezTo>
                  <a:pt x="514715" y="1322063"/>
                  <a:pt x="612694" y="1361395"/>
                  <a:pt x="721544" y="1373885"/>
                </a:cubicBezTo>
                <a:close/>
                <a:moveTo>
                  <a:pt x="828212" y="33387"/>
                </a:moveTo>
                <a:cubicBezTo>
                  <a:pt x="779451" y="33281"/>
                  <a:pt x="731289" y="39227"/>
                  <a:pt x="683021" y="44680"/>
                </a:cubicBezTo>
                <a:cubicBezTo>
                  <a:pt x="775511" y="13791"/>
                  <a:pt x="876551" y="16289"/>
                  <a:pt x="973439" y="44363"/>
                </a:cubicBezTo>
                <a:cubicBezTo>
                  <a:pt x="925171" y="38699"/>
                  <a:pt x="876938" y="33492"/>
                  <a:pt x="828212" y="33387"/>
                </a:cubicBezTo>
                <a:close/>
                <a:moveTo>
                  <a:pt x="941143" y="21179"/>
                </a:moveTo>
                <a:cubicBezTo>
                  <a:pt x="891995" y="15621"/>
                  <a:pt x="842847" y="14917"/>
                  <a:pt x="793665" y="16359"/>
                </a:cubicBezTo>
                <a:cubicBezTo>
                  <a:pt x="744974" y="17802"/>
                  <a:pt x="696882" y="24803"/>
                  <a:pt x="648966" y="33070"/>
                </a:cubicBezTo>
                <a:cubicBezTo>
                  <a:pt x="745115" y="-2533"/>
                  <a:pt x="842847" y="-316"/>
                  <a:pt x="941143" y="21179"/>
                </a:cubicBezTo>
                <a:close/>
                <a:moveTo>
                  <a:pt x="218316" y="398037"/>
                </a:moveTo>
                <a:cubicBezTo>
                  <a:pt x="228448" y="380200"/>
                  <a:pt x="240621" y="363489"/>
                  <a:pt x="251984" y="346356"/>
                </a:cubicBezTo>
                <a:cubicBezTo>
                  <a:pt x="257859" y="337491"/>
                  <a:pt x="265247" y="330138"/>
                  <a:pt x="274219" y="324227"/>
                </a:cubicBezTo>
                <a:cubicBezTo>
                  <a:pt x="288995" y="314517"/>
                  <a:pt x="299936" y="301711"/>
                  <a:pt x="305494" y="284508"/>
                </a:cubicBezTo>
                <a:cubicBezTo>
                  <a:pt x="306409" y="281623"/>
                  <a:pt x="309786" y="279477"/>
                  <a:pt x="312179" y="277155"/>
                </a:cubicBezTo>
                <a:cubicBezTo>
                  <a:pt x="385777" y="204999"/>
                  <a:pt x="473378" y="156731"/>
                  <a:pt x="571040" y="125702"/>
                </a:cubicBezTo>
                <a:cubicBezTo>
                  <a:pt x="612448" y="112544"/>
                  <a:pt x="653082" y="96079"/>
                  <a:pt x="697515" y="95903"/>
                </a:cubicBezTo>
                <a:cubicBezTo>
                  <a:pt x="729108" y="95763"/>
                  <a:pt x="760594" y="97662"/>
                  <a:pt x="791976" y="101216"/>
                </a:cubicBezTo>
                <a:cubicBezTo>
                  <a:pt x="798132" y="101919"/>
                  <a:pt x="804360" y="102166"/>
                  <a:pt x="810551" y="102588"/>
                </a:cubicBezTo>
                <a:cubicBezTo>
                  <a:pt x="813542" y="102799"/>
                  <a:pt x="817904" y="99949"/>
                  <a:pt x="818678" y="105156"/>
                </a:cubicBezTo>
                <a:cubicBezTo>
                  <a:pt x="819487" y="110644"/>
                  <a:pt x="814843" y="110714"/>
                  <a:pt x="811044" y="111207"/>
                </a:cubicBezTo>
                <a:cubicBezTo>
                  <a:pt x="788739" y="114021"/>
                  <a:pt x="766505" y="117223"/>
                  <a:pt x="744130" y="119580"/>
                </a:cubicBezTo>
                <a:cubicBezTo>
                  <a:pt x="688931" y="125385"/>
                  <a:pt x="634014" y="132421"/>
                  <a:pt x="580116" y="146669"/>
                </a:cubicBezTo>
                <a:cubicBezTo>
                  <a:pt x="525692" y="161058"/>
                  <a:pt x="477423" y="188042"/>
                  <a:pt x="429894" y="216785"/>
                </a:cubicBezTo>
                <a:cubicBezTo>
                  <a:pt x="349330" y="265510"/>
                  <a:pt x="281607" y="328097"/>
                  <a:pt x="229257" y="406691"/>
                </a:cubicBezTo>
                <a:cubicBezTo>
                  <a:pt x="209662" y="436138"/>
                  <a:pt x="195765" y="469032"/>
                  <a:pt x="174692" y="497634"/>
                </a:cubicBezTo>
                <a:cubicBezTo>
                  <a:pt x="173285" y="499534"/>
                  <a:pt x="172053" y="501539"/>
                  <a:pt x="170752" y="503509"/>
                </a:cubicBezTo>
                <a:cubicBezTo>
                  <a:pt x="182009" y="466077"/>
                  <a:pt x="199283" y="431600"/>
                  <a:pt x="218316" y="398037"/>
                </a:cubicBezTo>
                <a:close/>
                <a:moveTo>
                  <a:pt x="763339" y="1415328"/>
                </a:moveTo>
                <a:cubicBezTo>
                  <a:pt x="724464" y="1430878"/>
                  <a:pt x="685272" y="1422716"/>
                  <a:pt x="645870" y="1417755"/>
                </a:cubicBezTo>
                <a:cubicBezTo>
                  <a:pt x="603019" y="1412372"/>
                  <a:pt x="563546" y="1397596"/>
                  <a:pt x="525269" y="1378564"/>
                </a:cubicBezTo>
                <a:cubicBezTo>
                  <a:pt x="517143" y="1374518"/>
                  <a:pt x="508734" y="1370578"/>
                  <a:pt x="499236" y="1373216"/>
                </a:cubicBezTo>
                <a:cubicBezTo>
                  <a:pt x="496105" y="1374060"/>
                  <a:pt x="493712" y="1373357"/>
                  <a:pt x="491250" y="1371598"/>
                </a:cubicBezTo>
                <a:cubicBezTo>
                  <a:pt x="464618" y="1352741"/>
                  <a:pt x="434081" y="1340709"/>
                  <a:pt x="406639" y="1323330"/>
                </a:cubicBezTo>
                <a:cubicBezTo>
                  <a:pt x="393834" y="1315203"/>
                  <a:pt x="379972" y="1309292"/>
                  <a:pt x="367166" y="1301834"/>
                </a:cubicBezTo>
                <a:cubicBezTo>
                  <a:pt x="334730" y="1282942"/>
                  <a:pt x="310736" y="1253636"/>
                  <a:pt x="283471" y="1228271"/>
                </a:cubicBezTo>
                <a:cubicBezTo>
                  <a:pt x="249029" y="1196221"/>
                  <a:pt x="224543" y="1158261"/>
                  <a:pt x="203786" y="1117099"/>
                </a:cubicBezTo>
                <a:cubicBezTo>
                  <a:pt x="183733" y="1077345"/>
                  <a:pt x="168570" y="1035585"/>
                  <a:pt x="154146" y="993544"/>
                </a:cubicBezTo>
                <a:cubicBezTo>
                  <a:pt x="149537" y="980984"/>
                  <a:pt x="144929" y="968389"/>
                  <a:pt x="140355" y="955830"/>
                </a:cubicBezTo>
                <a:cubicBezTo>
                  <a:pt x="150628" y="965470"/>
                  <a:pt x="152000" y="978838"/>
                  <a:pt x="157348" y="990483"/>
                </a:cubicBezTo>
                <a:cubicBezTo>
                  <a:pt x="173953" y="1016341"/>
                  <a:pt x="184507" y="1045189"/>
                  <a:pt x="197137" y="1072947"/>
                </a:cubicBezTo>
                <a:cubicBezTo>
                  <a:pt x="261307" y="1214199"/>
                  <a:pt x="373781" y="1304262"/>
                  <a:pt x="510810" y="1367095"/>
                </a:cubicBezTo>
                <a:cubicBezTo>
                  <a:pt x="585992" y="1401572"/>
                  <a:pt x="665465" y="1419162"/>
                  <a:pt x="749055" y="1412548"/>
                </a:cubicBezTo>
                <a:cubicBezTo>
                  <a:pt x="749055" y="1412548"/>
                  <a:pt x="749055" y="1412548"/>
                  <a:pt x="749055" y="1412548"/>
                </a:cubicBezTo>
                <a:cubicBezTo>
                  <a:pt x="749477" y="1412478"/>
                  <a:pt x="749935" y="1412443"/>
                  <a:pt x="750357" y="1412372"/>
                </a:cubicBezTo>
                <a:cubicBezTo>
                  <a:pt x="753101" y="1411880"/>
                  <a:pt x="755951" y="1410754"/>
                  <a:pt x="758519" y="1411212"/>
                </a:cubicBezTo>
                <a:cubicBezTo>
                  <a:pt x="782125" y="1407764"/>
                  <a:pt x="805732" y="1403964"/>
                  <a:pt x="830042" y="1406884"/>
                </a:cubicBezTo>
                <a:cubicBezTo>
                  <a:pt x="807807" y="1409699"/>
                  <a:pt x="785573" y="1412513"/>
                  <a:pt x="763339" y="1415328"/>
                </a:cubicBezTo>
                <a:close/>
                <a:moveTo>
                  <a:pt x="1292881" y="1199352"/>
                </a:moveTo>
                <a:cubicBezTo>
                  <a:pt x="1294676" y="1188833"/>
                  <a:pt x="1297842" y="1182536"/>
                  <a:pt x="1302486" y="1177259"/>
                </a:cubicBezTo>
                <a:cubicBezTo>
                  <a:pt x="1301888" y="1184717"/>
                  <a:pt x="1301466" y="1191823"/>
                  <a:pt x="1292881" y="1199352"/>
                </a:cubicBezTo>
                <a:close/>
                <a:moveTo>
                  <a:pt x="1297314" y="1161568"/>
                </a:moveTo>
                <a:cubicBezTo>
                  <a:pt x="1269521" y="1222360"/>
                  <a:pt x="1233707" y="1277278"/>
                  <a:pt x="1180654" y="1319389"/>
                </a:cubicBezTo>
                <a:cubicBezTo>
                  <a:pt x="1225862" y="1271297"/>
                  <a:pt x="1262028" y="1216767"/>
                  <a:pt x="1297314" y="1161568"/>
                </a:cubicBezTo>
                <a:close/>
              </a:path>
            </a:pathLst>
          </a:custGeom>
          <a:solidFill>
            <a:srgbClr val="00B0F0"/>
          </a:solidFill>
          <a:ln w="3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Graphic 5">
            <a:extLst>
              <a:ext uri="{FF2B5EF4-FFF2-40B4-BE49-F238E27FC236}">
                <a16:creationId xmlns:a16="http://schemas.microsoft.com/office/drawing/2014/main" id="{62B38839-DA78-4450-8213-8291D04BE135}"/>
              </a:ext>
            </a:extLst>
          </p:cNvPr>
          <p:cNvSpPr/>
          <p:nvPr/>
        </p:nvSpPr>
        <p:spPr>
          <a:xfrm>
            <a:off x="4037891" y="1652615"/>
            <a:ext cx="1539644" cy="1616527"/>
          </a:xfrm>
          <a:custGeom>
            <a:avLst/>
            <a:gdLst>
              <a:gd name="connsiteX0" fmla="*/ 1539429 w 1539644"/>
              <a:gd name="connsiteY0" fmla="*/ 774261 h 1616527"/>
              <a:gd name="connsiteX1" fmla="*/ 1526623 w 1539644"/>
              <a:gd name="connsiteY1" fmla="*/ 688455 h 1616527"/>
              <a:gd name="connsiteX2" fmla="*/ 1525040 w 1539644"/>
              <a:gd name="connsiteY2" fmla="*/ 680223 h 1616527"/>
              <a:gd name="connsiteX3" fmla="*/ 1447677 w 1539644"/>
              <a:gd name="connsiteY3" fmla="*/ 493342 h 1616527"/>
              <a:gd name="connsiteX4" fmla="*/ 1405038 w 1539644"/>
              <a:gd name="connsiteY4" fmla="*/ 427307 h 1616527"/>
              <a:gd name="connsiteX5" fmla="*/ 1401344 w 1539644"/>
              <a:gd name="connsiteY5" fmla="*/ 422206 h 1616527"/>
              <a:gd name="connsiteX6" fmla="*/ 1372848 w 1539644"/>
              <a:gd name="connsiteY6" fmla="*/ 387096 h 1616527"/>
              <a:gd name="connsiteX7" fmla="*/ 1372848 w 1539644"/>
              <a:gd name="connsiteY7" fmla="*/ 387096 h 1616527"/>
              <a:gd name="connsiteX8" fmla="*/ 1366796 w 1539644"/>
              <a:gd name="connsiteY8" fmla="*/ 379180 h 1616527"/>
              <a:gd name="connsiteX9" fmla="*/ 1337772 w 1539644"/>
              <a:gd name="connsiteY9" fmla="*/ 347130 h 1616527"/>
              <a:gd name="connsiteX10" fmla="*/ 1312372 w 1539644"/>
              <a:gd name="connsiteY10" fmla="*/ 321378 h 1616527"/>
              <a:gd name="connsiteX11" fmla="*/ 1151454 w 1539644"/>
              <a:gd name="connsiteY11" fmla="*/ 214006 h 1616527"/>
              <a:gd name="connsiteX12" fmla="*/ 990678 w 1539644"/>
              <a:gd name="connsiteY12" fmla="*/ 153917 h 1616527"/>
              <a:gd name="connsiteX13" fmla="*/ 849567 w 1539644"/>
              <a:gd name="connsiteY13" fmla="*/ 145297 h 1616527"/>
              <a:gd name="connsiteX14" fmla="*/ 674190 w 1539644"/>
              <a:gd name="connsiteY14" fmla="*/ 170346 h 1616527"/>
              <a:gd name="connsiteX15" fmla="*/ 664164 w 1539644"/>
              <a:gd name="connsiteY15" fmla="*/ 170909 h 1616527"/>
              <a:gd name="connsiteX16" fmla="*/ 990642 w 1539644"/>
              <a:gd name="connsiteY16" fmla="*/ 151560 h 1616527"/>
              <a:gd name="connsiteX17" fmla="*/ 1085033 w 1539644"/>
              <a:gd name="connsiteY17" fmla="*/ 172598 h 1616527"/>
              <a:gd name="connsiteX18" fmla="*/ 1153389 w 1539644"/>
              <a:gd name="connsiteY18" fmla="*/ 197787 h 1616527"/>
              <a:gd name="connsiteX19" fmla="*/ 1153882 w 1539644"/>
              <a:gd name="connsiteY19" fmla="*/ 196978 h 1616527"/>
              <a:gd name="connsiteX20" fmla="*/ 1134180 w 1539644"/>
              <a:gd name="connsiteY20" fmla="*/ 180900 h 1616527"/>
              <a:gd name="connsiteX21" fmla="*/ 1154726 w 1539644"/>
              <a:gd name="connsiteY21" fmla="*/ 188183 h 1616527"/>
              <a:gd name="connsiteX22" fmla="*/ 1346216 w 1539644"/>
              <a:gd name="connsiteY22" fmla="*/ 307939 h 1616527"/>
              <a:gd name="connsiteX23" fmla="*/ 1364299 w 1539644"/>
              <a:gd name="connsiteY23" fmla="*/ 315291 h 1616527"/>
              <a:gd name="connsiteX24" fmla="*/ 1364228 w 1539644"/>
              <a:gd name="connsiteY24" fmla="*/ 315221 h 1616527"/>
              <a:gd name="connsiteX25" fmla="*/ 1286232 w 1539644"/>
              <a:gd name="connsiteY25" fmla="*/ 246759 h 1616527"/>
              <a:gd name="connsiteX26" fmla="*/ 1286232 w 1539644"/>
              <a:gd name="connsiteY26" fmla="*/ 246759 h 1616527"/>
              <a:gd name="connsiteX27" fmla="*/ 1286232 w 1539644"/>
              <a:gd name="connsiteY27" fmla="*/ 246759 h 1616527"/>
              <a:gd name="connsiteX28" fmla="*/ 1286232 w 1539644"/>
              <a:gd name="connsiteY28" fmla="*/ 246759 h 1616527"/>
              <a:gd name="connsiteX29" fmla="*/ 1286232 w 1539644"/>
              <a:gd name="connsiteY29" fmla="*/ 246759 h 1616527"/>
              <a:gd name="connsiteX30" fmla="*/ 1162220 w 1539644"/>
              <a:gd name="connsiteY30" fmla="*/ 169150 h 1616527"/>
              <a:gd name="connsiteX31" fmla="*/ 1162220 w 1539644"/>
              <a:gd name="connsiteY31" fmla="*/ 169150 h 1616527"/>
              <a:gd name="connsiteX32" fmla="*/ 1160179 w 1539644"/>
              <a:gd name="connsiteY32" fmla="*/ 168270 h 1616527"/>
              <a:gd name="connsiteX33" fmla="*/ 1099738 w 1539644"/>
              <a:gd name="connsiteY33" fmla="*/ 140407 h 1616527"/>
              <a:gd name="connsiteX34" fmla="*/ 1085068 w 1539644"/>
              <a:gd name="connsiteY34" fmla="*/ 134462 h 1616527"/>
              <a:gd name="connsiteX35" fmla="*/ 1076871 w 1539644"/>
              <a:gd name="connsiteY35" fmla="*/ 131401 h 1616527"/>
              <a:gd name="connsiteX36" fmla="*/ 1070749 w 1539644"/>
              <a:gd name="connsiteY36" fmla="*/ 129607 h 1616527"/>
              <a:gd name="connsiteX37" fmla="*/ 1006790 w 1539644"/>
              <a:gd name="connsiteY37" fmla="*/ 108393 h 1616527"/>
              <a:gd name="connsiteX38" fmla="*/ 994266 w 1539644"/>
              <a:gd name="connsiteY38" fmla="*/ 98085 h 1616527"/>
              <a:gd name="connsiteX39" fmla="*/ 1004750 w 1539644"/>
              <a:gd name="connsiteY39" fmla="*/ 85912 h 1616527"/>
              <a:gd name="connsiteX40" fmla="*/ 1068568 w 1539644"/>
              <a:gd name="connsiteY40" fmla="*/ 74865 h 1616527"/>
              <a:gd name="connsiteX41" fmla="*/ 1026351 w 1539644"/>
              <a:gd name="connsiteY41" fmla="*/ 58119 h 1616527"/>
              <a:gd name="connsiteX42" fmla="*/ 1027195 w 1539644"/>
              <a:gd name="connsiteY42" fmla="*/ 55375 h 1616527"/>
              <a:gd name="connsiteX43" fmla="*/ 1094109 w 1539644"/>
              <a:gd name="connsiteY43" fmla="*/ 74865 h 1616527"/>
              <a:gd name="connsiteX44" fmla="*/ 1108639 w 1539644"/>
              <a:gd name="connsiteY44" fmla="*/ 79685 h 1616527"/>
              <a:gd name="connsiteX45" fmla="*/ 1120741 w 1539644"/>
              <a:gd name="connsiteY45" fmla="*/ 82288 h 1616527"/>
              <a:gd name="connsiteX46" fmla="*/ 990396 w 1539644"/>
              <a:gd name="connsiteY46" fmla="*/ 31311 h 1616527"/>
              <a:gd name="connsiteX47" fmla="*/ 1160531 w 1539644"/>
              <a:gd name="connsiteY47" fmla="*/ 78911 h 1616527"/>
              <a:gd name="connsiteX48" fmla="*/ 1160531 w 1539644"/>
              <a:gd name="connsiteY48" fmla="*/ 78911 h 1616527"/>
              <a:gd name="connsiteX49" fmla="*/ 1165808 w 1539644"/>
              <a:gd name="connsiteY49" fmla="*/ 80494 h 1616527"/>
              <a:gd name="connsiteX50" fmla="*/ 1211930 w 1539644"/>
              <a:gd name="connsiteY50" fmla="*/ 100336 h 1616527"/>
              <a:gd name="connsiteX51" fmla="*/ 1215061 w 1539644"/>
              <a:gd name="connsiteY51" fmla="*/ 102025 h 1616527"/>
              <a:gd name="connsiteX52" fmla="*/ 1242784 w 1539644"/>
              <a:gd name="connsiteY52" fmla="*/ 110855 h 1616527"/>
              <a:gd name="connsiteX53" fmla="*/ 1242784 w 1539644"/>
              <a:gd name="connsiteY53" fmla="*/ 110855 h 1616527"/>
              <a:gd name="connsiteX54" fmla="*/ 1242784 w 1539644"/>
              <a:gd name="connsiteY54" fmla="*/ 110855 h 1616527"/>
              <a:gd name="connsiteX55" fmla="*/ 1229310 w 1539644"/>
              <a:gd name="connsiteY55" fmla="*/ 101990 h 1616527"/>
              <a:gd name="connsiteX56" fmla="*/ 1188957 w 1539644"/>
              <a:gd name="connsiteY56" fmla="*/ 79333 h 1616527"/>
              <a:gd name="connsiteX57" fmla="*/ 1183187 w 1539644"/>
              <a:gd name="connsiteY57" fmla="*/ 76378 h 1616527"/>
              <a:gd name="connsiteX58" fmla="*/ 1168130 w 1539644"/>
              <a:gd name="connsiteY58" fmla="*/ 68603 h 1616527"/>
              <a:gd name="connsiteX59" fmla="*/ 1160214 w 1539644"/>
              <a:gd name="connsiteY59" fmla="*/ 64944 h 1616527"/>
              <a:gd name="connsiteX60" fmla="*/ 1160214 w 1539644"/>
              <a:gd name="connsiteY60" fmla="*/ 64944 h 1616527"/>
              <a:gd name="connsiteX61" fmla="*/ 1143890 w 1539644"/>
              <a:gd name="connsiteY61" fmla="*/ 62728 h 1616527"/>
              <a:gd name="connsiteX62" fmla="*/ 917994 w 1539644"/>
              <a:gd name="connsiteY62" fmla="*/ 5488 h 1616527"/>
              <a:gd name="connsiteX63" fmla="*/ 804852 w 1539644"/>
              <a:gd name="connsiteY63" fmla="*/ 352 h 1616527"/>
              <a:gd name="connsiteX64" fmla="*/ 472779 w 1539644"/>
              <a:gd name="connsiteY64" fmla="*/ 77011 h 1616527"/>
              <a:gd name="connsiteX65" fmla="*/ 315028 w 1539644"/>
              <a:gd name="connsiteY65" fmla="*/ 170522 h 1616527"/>
              <a:gd name="connsiteX66" fmla="*/ 275520 w 1539644"/>
              <a:gd name="connsiteY66" fmla="*/ 209925 h 1616527"/>
              <a:gd name="connsiteX67" fmla="*/ 151824 w 1539644"/>
              <a:gd name="connsiteY67" fmla="*/ 347587 h 1616527"/>
              <a:gd name="connsiteX68" fmla="*/ 105139 w 1539644"/>
              <a:gd name="connsiteY68" fmla="*/ 413024 h 1616527"/>
              <a:gd name="connsiteX69" fmla="*/ 97083 w 1539644"/>
              <a:gd name="connsiteY69" fmla="*/ 438776 h 1616527"/>
              <a:gd name="connsiteX70" fmla="*/ 59721 w 1539644"/>
              <a:gd name="connsiteY70" fmla="*/ 530528 h 1616527"/>
              <a:gd name="connsiteX71" fmla="*/ 15041 w 1539644"/>
              <a:gd name="connsiteY71" fmla="*/ 653204 h 1616527"/>
              <a:gd name="connsiteX72" fmla="*/ 10784 w 1539644"/>
              <a:gd name="connsiteY72" fmla="*/ 666854 h 1616527"/>
              <a:gd name="connsiteX73" fmla="*/ 124 w 1539644"/>
              <a:gd name="connsiteY73" fmla="*/ 723531 h 1616527"/>
              <a:gd name="connsiteX74" fmla="*/ 335 w 1539644"/>
              <a:gd name="connsiteY74" fmla="*/ 814016 h 1616527"/>
              <a:gd name="connsiteX75" fmla="*/ 335 w 1539644"/>
              <a:gd name="connsiteY75" fmla="*/ 814755 h 1616527"/>
              <a:gd name="connsiteX76" fmla="*/ 2622 w 1539644"/>
              <a:gd name="connsiteY76" fmla="*/ 837728 h 1616527"/>
              <a:gd name="connsiteX77" fmla="*/ 23871 w 1539644"/>
              <a:gd name="connsiteY77" fmla="*/ 845855 h 1616527"/>
              <a:gd name="connsiteX78" fmla="*/ 31752 w 1539644"/>
              <a:gd name="connsiteY78" fmla="*/ 874844 h 1616527"/>
              <a:gd name="connsiteX79" fmla="*/ 65138 w 1539644"/>
              <a:gd name="connsiteY79" fmla="*/ 1059790 h 1616527"/>
              <a:gd name="connsiteX80" fmla="*/ 212195 w 1539644"/>
              <a:gd name="connsiteY80" fmla="*/ 1325757 h 1616527"/>
              <a:gd name="connsiteX81" fmla="*/ 288783 w 1539644"/>
              <a:gd name="connsiteY81" fmla="*/ 1377508 h 1616527"/>
              <a:gd name="connsiteX82" fmla="*/ 297156 w 1539644"/>
              <a:gd name="connsiteY82" fmla="*/ 1390244 h 1616527"/>
              <a:gd name="connsiteX83" fmla="*/ 283893 w 1539644"/>
              <a:gd name="connsiteY83" fmla="*/ 1398687 h 1616527"/>
              <a:gd name="connsiteX84" fmla="*/ 247974 w 1539644"/>
              <a:gd name="connsiteY84" fmla="*/ 1385178 h 1616527"/>
              <a:gd name="connsiteX85" fmla="*/ 126423 w 1539644"/>
              <a:gd name="connsiteY85" fmla="*/ 1264718 h 1616527"/>
              <a:gd name="connsiteX86" fmla="*/ 39879 w 1539644"/>
              <a:gd name="connsiteY86" fmla="*/ 1076501 h 1616527"/>
              <a:gd name="connsiteX87" fmla="*/ 6562 w 1539644"/>
              <a:gd name="connsiteY87" fmla="*/ 934159 h 1616527"/>
              <a:gd name="connsiteX88" fmla="*/ 5437 w 1539644"/>
              <a:gd name="connsiteY88" fmla="*/ 925293 h 1616527"/>
              <a:gd name="connsiteX89" fmla="*/ 10327 w 1539644"/>
              <a:gd name="connsiteY89" fmla="*/ 964766 h 1616527"/>
              <a:gd name="connsiteX90" fmla="*/ 9025 w 1539644"/>
              <a:gd name="connsiteY90" fmla="*/ 981512 h 1616527"/>
              <a:gd name="connsiteX91" fmla="*/ 8145 w 1539644"/>
              <a:gd name="connsiteY91" fmla="*/ 982251 h 1616527"/>
              <a:gd name="connsiteX92" fmla="*/ 11241 w 1539644"/>
              <a:gd name="connsiteY92" fmla="*/ 996147 h 1616527"/>
              <a:gd name="connsiteX93" fmla="*/ 21971 w 1539644"/>
              <a:gd name="connsiteY93" fmla="*/ 1044978 h 1616527"/>
              <a:gd name="connsiteX94" fmla="*/ 18559 w 1539644"/>
              <a:gd name="connsiteY94" fmla="*/ 1048180 h 1616527"/>
              <a:gd name="connsiteX95" fmla="*/ 79950 w 1539644"/>
              <a:gd name="connsiteY95" fmla="*/ 1204172 h 1616527"/>
              <a:gd name="connsiteX96" fmla="*/ 227463 w 1539644"/>
              <a:gd name="connsiteY96" fmla="*/ 1404422 h 1616527"/>
              <a:gd name="connsiteX97" fmla="*/ 285336 w 1539644"/>
              <a:gd name="connsiteY97" fmla="*/ 1453710 h 1616527"/>
              <a:gd name="connsiteX98" fmla="*/ 295644 w 1539644"/>
              <a:gd name="connsiteY98" fmla="*/ 1466551 h 1616527"/>
              <a:gd name="connsiteX99" fmla="*/ 300991 w 1539644"/>
              <a:gd name="connsiteY99" fmla="*/ 1471054 h 1616527"/>
              <a:gd name="connsiteX100" fmla="*/ 338705 w 1539644"/>
              <a:gd name="connsiteY100" fmla="*/ 1495470 h 1616527"/>
              <a:gd name="connsiteX101" fmla="*/ 338705 w 1539644"/>
              <a:gd name="connsiteY101" fmla="*/ 1495470 h 1616527"/>
              <a:gd name="connsiteX102" fmla="*/ 355592 w 1539644"/>
              <a:gd name="connsiteY102" fmla="*/ 1505496 h 1616527"/>
              <a:gd name="connsiteX103" fmla="*/ 414168 w 1539644"/>
              <a:gd name="connsiteY103" fmla="*/ 1536033 h 1616527"/>
              <a:gd name="connsiteX104" fmla="*/ 414168 w 1539644"/>
              <a:gd name="connsiteY104" fmla="*/ 1536033 h 1616527"/>
              <a:gd name="connsiteX105" fmla="*/ 418777 w 1539644"/>
              <a:gd name="connsiteY105" fmla="*/ 1537792 h 1616527"/>
              <a:gd name="connsiteX106" fmla="*/ 447871 w 1539644"/>
              <a:gd name="connsiteY106" fmla="*/ 1550739 h 1616527"/>
              <a:gd name="connsiteX107" fmla="*/ 449279 w 1539644"/>
              <a:gd name="connsiteY107" fmla="*/ 1550704 h 1616527"/>
              <a:gd name="connsiteX108" fmla="*/ 450440 w 1539644"/>
              <a:gd name="connsiteY108" fmla="*/ 1551478 h 1616527"/>
              <a:gd name="connsiteX109" fmla="*/ 458953 w 1539644"/>
              <a:gd name="connsiteY109" fmla="*/ 1554539 h 1616527"/>
              <a:gd name="connsiteX110" fmla="*/ 464758 w 1539644"/>
              <a:gd name="connsiteY110" fmla="*/ 1557107 h 1616527"/>
              <a:gd name="connsiteX111" fmla="*/ 505076 w 1539644"/>
              <a:gd name="connsiteY111" fmla="*/ 1571003 h 1616527"/>
              <a:gd name="connsiteX112" fmla="*/ 516650 w 1539644"/>
              <a:gd name="connsiteY112" fmla="*/ 1574310 h 1616527"/>
              <a:gd name="connsiteX113" fmla="*/ 557003 w 1539644"/>
              <a:gd name="connsiteY113" fmla="*/ 1584653 h 1616527"/>
              <a:gd name="connsiteX114" fmla="*/ 557003 w 1539644"/>
              <a:gd name="connsiteY114" fmla="*/ 1584653 h 1616527"/>
              <a:gd name="connsiteX115" fmla="*/ 585077 w 1539644"/>
              <a:gd name="connsiteY115" fmla="*/ 1589895 h 1616527"/>
              <a:gd name="connsiteX116" fmla="*/ 657374 w 1539644"/>
              <a:gd name="connsiteY116" fmla="*/ 1600203 h 1616527"/>
              <a:gd name="connsiteX117" fmla="*/ 657374 w 1539644"/>
              <a:gd name="connsiteY117" fmla="*/ 1600203 h 1616527"/>
              <a:gd name="connsiteX118" fmla="*/ 663249 w 1539644"/>
              <a:gd name="connsiteY118" fmla="*/ 1600590 h 1616527"/>
              <a:gd name="connsiteX119" fmla="*/ 694912 w 1539644"/>
              <a:gd name="connsiteY119" fmla="*/ 1605234 h 1616527"/>
              <a:gd name="connsiteX120" fmla="*/ 694947 w 1539644"/>
              <a:gd name="connsiteY120" fmla="*/ 1605129 h 1616527"/>
              <a:gd name="connsiteX121" fmla="*/ 706240 w 1539644"/>
              <a:gd name="connsiteY121" fmla="*/ 1605938 h 1616527"/>
              <a:gd name="connsiteX122" fmla="*/ 738606 w 1539644"/>
              <a:gd name="connsiteY122" fmla="*/ 1608013 h 1616527"/>
              <a:gd name="connsiteX123" fmla="*/ 755177 w 1539644"/>
              <a:gd name="connsiteY123" fmla="*/ 1608787 h 1616527"/>
              <a:gd name="connsiteX124" fmla="*/ 783321 w 1539644"/>
              <a:gd name="connsiteY124" fmla="*/ 1609878 h 1616527"/>
              <a:gd name="connsiteX125" fmla="*/ 790182 w 1539644"/>
              <a:gd name="connsiteY125" fmla="*/ 1608999 h 1616527"/>
              <a:gd name="connsiteX126" fmla="*/ 795424 w 1539644"/>
              <a:gd name="connsiteY126" fmla="*/ 1616527 h 1616527"/>
              <a:gd name="connsiteX127" fmla="*/ 838590 w 1539644"/>
              <a:gd name="connsiteY127" fmla="*/ 1614874 h 1616527"/>
              <a:gd name="connsiteX128" fmla="*/ 857940 w 1539644"/>
              <a:gd name="connsiteY128" fmla="*/ 1613713 h 1616527"/>
              <a:gd name="connsiteX129" fmla="*/ 857940 w 1539644"/>
              <a:gd name="connsiteY129" fmla="*/ 1613713 h 1616527"/>
              <a:gd name="connsiteX130" fmla="*/ 881968 w 1539644"/>
              <a:gd name="connsiteY130" fmla="*/ 1610160 h 1616527"/>
              <a:gd name="connsiteX131" fmla="*/ 897941 w 1539644"/>
              <a:gd name="connsiteY131" fmla="*/ 1607838 h 1616527"/>
              <a:gd name="connsiteX132" fmla="*/ 897941 w 1539644"/>
              <a:gd name="connsiteY132" fmla="*/ 1607838 h 1616527"/>
              <a:gd name="connsiteX133" fmla="*/ 915285 w 1539644"/>
              <a:gd name="connsiteY133" fmla="*/ 1605129 h 1616527"/>
              <a:gd name="connsiteX134" fmla="*/ 1027301 w 1539644"/>
              <a:gd name="connsiteY134" fmla="*/ 1570651 h 1616527"/>
              <a:gd name="connsiteX135" fmla="*/ 1027301 w 1539644"/>
              <a:gd name="connsiteY135" fmla="*/ 1570651 h 1616527"/>
              <a:gd name="connsiteX136" fmla="*/ 1048022 w 1539644"/>
              <a:gd name="connsiteY136" fmla="*/ 1561891 h 1616527"/>
              <a:gd name="connsiteX137" fmla="*/ 1142729 w 1539644"/>
              <a:gd name="connsiteY137" fmla="*/ 1509964 h 1616527"/>
              <a:gd name="connsiteX138" fmla="*/ 1157013 w 1539644"/>
              <a:gd name="connsiteY138" fmla="*/ 1501064 h 1616527"/>
              <a:gd name="connsiteX139" fmla="*/ 1286267 w 1539644"/>
              <a:gd name="connsiteY139" fmla="*/ 1394677 h 1616527"/>
              <a:gd name="connsiteX140" fmla="*/ 1453623 w 1539644"/>
              <a:gd name="connsiteY140" fmla="*/ 1134092 h 1616527"/>
              <a:gd name="connsiteX141" fmla="*/ 1445461 w 1539644"/>
              <a:gd name="connsiteY141" fmla="*/ 1112631 h 1616527"/>
              <a:gd name="connsiteX142" fmla="*/ 1440536 w 1539644"/>
              <a:gd name="connsiteY142" fmla="*/ 1091664 h 1616527"/>
              <a:gd name="connsiteX143" fmla="*/ 1439762 w 1539644"/>
              <a:gd name="connsiteY143" fmla="*/ 1091734 h 1616527"/>
              <a:gd name="connsiteX144" fmla="*/ 1430755 w 1539644"/>
              <a:gd name="connsiteY144" fmla="*/ 1126211 h 1616527"/>
              <a:gd name="connsiteX145" fmla="*/ 1416120 w 1539644"/>
              <a:gd name="connsiteY145" fmla="*/ 1164875 h 1616527"/>
              <a:gd name="connsiteX146" fmla="*/ 1406481 w 1539644"/>
              <a:gd name="connsiteY146" fmla="*/ 1171313 h 1616527"/>
              <a:gd name="connsiteX147" fmla="*/ 1403983 w 1539644"/>
              <a:gd name="connsiteY147" fmla="*/ 1161075 h 1616527"/>
              <a:gd name="connsiteX148" fmla="*/ 1415170 w 1539644"/>
              <a:gd name="connsiteY148" fmla="*/ 1087477 h 1616527"/>
              <a:gd name="connsiteX149" fmla="*/ 1413200 w 1539644"/>
              <a:gd name="connsiteY149" fmla="*/ 1042832 h 1616527"/>
              <a:gd name="connsiteX150" fmla="*/ 1403807 w 1539644"/>
              <a:gd name="connsiteY150" fmla="*/ 1035515 h 1616527"/>
              <a:gd name="connsiteX151" fmla="*/ 1398846 w 1539644"/>
              <a:gd name="connsiteY151" fmla="*/ 1041918 h 1616527"/>
              <a:gd name="connsiteX152" fmla="*/ 1388855 w 1539644"/>
              <a:gd name="connsiteY152" fmla="*/ 1076747 h 1616527"/>
              <a:gd name="connsiteX153" fmla="*/ 1383894 w 1539644"/>
              <a:gd name="connsiteY153" fmla="*/ 1051944 h 1616527"/>
              <a:gd name="connsiteX154" fmla="*/ 1383894 w 1539644"/>
              <a:gd name="connsiteY154" fmla="*/ 1051944 h 1616527"/>
              <a:gd name="connsiteX155" fmla="*/ 1381959 w 1539644"/>
              <a:gd name="connsiteY155" fmla="*/ 1005646 h 1616527"/>
              <a:gd name="connsiteX156" fmla="*/ 1364721 w 1539644"/>
              <a:gd name="connsiteY156" fmla="*/ 1031997 h 1616527"/>
              <a:gd name="connsiteX157" fmla="*/ 1349980 w 1539644"/>
              <a:gd name="connsiteY157" fmla="*/ 1039525 h 1616527"/>
              <a:gd name="connsiteX158" fmla="*/ 1344316 w 1539644"/>
              <a:gd name="connsiteY158" fmla="*/ 1019543 h 1616527"/>
              <a:gd name="connsiteX159" fmla="*/ 1373762 w 1539644"/>
              <a:gd name="connsiteY159" fmla="*/ 940315 h 1616527"/>
              <a:gd name="connsiteX160" fmla="*/ 1396278 w 1539644"/>
              <a:gd name="connsiteY160" fmla="*/ 815247 h 1616527"/>
              <a:gd name="connsiteX161" fmla="*/ 1399092 w 1539644"/>
              <a:gd name="connsiteY161" fmla="*/ 745378 h 1616527"/>
              <a:gd name="connsiteX162" fmla="*/ 1417844 w 1539644"/>
              <a:gd name="connsiteY162" fmla="*/ 826962 h 1616527"/>
              <a:gd name="connsiteX163" fmla="*/ 1427835 w 1539644"/>
              <a:gd name="connsiteY163" fmla="*/ 849619 h 1616527"/>
              <a:gd name="connsiteX164" fmla="*/ 1427835 w 1539644"/>
              <a:gd name="connsiteY164" fmla="*/ 849619 h 1616527"/>
              <a:gd name="connsiteX165" fmla="*/ 1429806 w 1539644"/>
              <a:gd name="connsiteY165" fmla="*/ 848845 h 1616527"/>
              <a:gd name="connsiteX166" fmla="*/ 1405847 w 1539644"/>
              <a:gd name="connsiteY166" fmla="*/ 712308 h 1616527"/>
              <a:gd name="connsiteX167" fmla="*/ 1351915 w 1539644"/>
              <a:gd name="connsiteY167" fmla="*/ 538444 h 1616527"/>
              <a:gd name="connsiteX168" fmla="*/ 1359936 w 1539644"/>
              <a:gd name="connsiteY168" fmla="*/ 545550 h 1616527"/>
              <a:gd name="connsiteX169" fmla="*/ 1423262 w 1539644"/>
              <a:gd name="connsiteY169" fmla="*/ 681736 h 1616527"/>
              <a:gd name="connsiteX170" fmla="*/ 1469525 w 1539644"/>
              <a:gd name="connsiteY170" fmla="*/ 751570 h 1616527"/>
              <a:gd name="connsiteX171" fmla="*/ 1469630 w 1539644"/>
              <a:gd name="connsiteY171" fmla="*/ 751499 h 1616527"/>
              <a:gd name="connsiteX172" fmla="*/ 1448275 w 1539644"/>
              <a:gd name="connsiteY172" fmla="*/ 675755 h 1616527"/>
              <a:gd name="connsiteX173" fmla="*/ 1424001 w 1539644"/>
              <a:gd name="connsiteY173" fmla="*/ 601594 h 1616527"/>
              <a:gd name="connsiteX174" fmla="*/ 1386287 w 1539644"/>
              <a:gd name="connsiteY174" fmla="*/ 531795 h 1616527"/>
              <a:gd name="connsiteX175" fmla="*/ 1396524 w 1539644"/>
              <a:gd name="connsiteY175" fmla="*/ 540344 h 1616527"/>
              <a:gd name="connsiteX176" fmla="*/ 1479586 w 1539644"/>
              <a:gd name="connsiteY176" fmla="*/ 747524 h 1616527"/>
              <a:gd name="connsiteX177" fmla="*/ 1496262 w 1539644"/>
              <a:gd name="connsiteY177" fmla="*/ 777533 h 1616527"/>
              <a:gd name="connsiteX178" fmla="*/ 1496544 w 1539644"/>
              <a:gd name="connsiteY178" fmla="*/ 775106 h 1616527"/>
              <a:gd name="connsiteX179" fmla="*/ 1466534 w 1539644"/>
              <a:gd name="connsiteY179" fmla="*/ 640961 h 1616527"/>
              <a:gd name="connsiteX180" fmla="*/ 1215905 w 1539644"/>
              <a:gd name="connsiteY180" fmla="*/ 307165 h 1616527"/>
              <a:gd name="connsiteX181" fmla="*/ 1210382 w 1539644"/>
              <a:gd name="connsiteY181" fmla="*/ 301712 h 1616527"/>
              <a:gd name="connsiteX182" fmla="*/ 1276769 w 1539644"/>
              <a:gd name="connsiteY182" fmla="*/ 345195 h 1616527"/>
              <a:gd name="connsiteX183" fmla="*/ 1493096 w 1539644"/>
              <a:gd name="connsiteY183" fmla="*/ 697567 h 1616527"/>
              <a:gd name="connsiteX184" fmla="*/ 1511038 w 1539644"/>
              <a:gd name="connsiteY184" fmla="*/ 788932 h 1616527"/>
              <a:gd name="connsiteX185" fmla="*/ 1527749 w 1539644"/>
              <a:gd name="connsiteY185" fmla="*/ 793365 h 1616527"/>
              <a:gd name="connsiteX186" fmla="*/ 1539429 w 1539644"/>
              <a:gd name="connsiteY186" fmla="*/ 774261 h 1616527"/>
              <a:gd name="connsiteX187" fmla="*/ 721579 w 1539644"/>
              <a:gd name="connsiteY187" fmla="*/ 1373885 h 1616527"/>
              <a:gd name="connsiteX188" fmla="*/ 561928 w 1539644"/>
              <a:gd name="connsiteY188" fmla="*/ 1346690 h 1616527"/>
              <a:gd name="connsiteX189" fmla="*/ 425954 w 1539644"/>
              <a:gd name="connsiteY189" fmla="*/ 1258843 h 1616527"/>
              <a:gd name="connsiteX190" fmla="*/ 721579 w 1539644"/>
              <a:gd name="connsiteY190" fmla="*/ 1373885 h 1616527"/>
              <a:gd name="connsiteX191" fmla="*/ 828212 w 1539644"/>
              <a:gd name="connsiteY191" fmla="*/ 33387 h 1616527"/>
              <a:gd name="connsiteX192" fmla="*/ 683021 w 1539644"/>
              <a:gd name="connsiteY192" fmla="*/ 44680 h 1616527"/>
              <a:gd name="connsiteX193" fmla="*/ 973439 w 1539644"/>
              <a:gd name="connsiteY193" fmla="*/ 44363 h 1616527"/>
              <a:gd name="connsiteX194" fmla="*/ 828212 w 1539644"/>
              <a:gd name="connsiteY194" fmla="*/ 33387 h 1616527"/>
              <a:gd name="connsiteX195" fmla="*/ 941143 w 1539644"/>
              <a:gd name="connsiteY195" fmla="*/ 21179 h 1616527"/>
              <a:gd name="connsiteX196" fmla="*/ 793665 w 1539644"/>
              <a:gd name="connsiteY196" fmla="*/ 16359 h 1616527"/>
              <a:gd name="connsiteX197" fmla="*/ 648965 w 1539644"/>
              <a:gd name="connsiteY197" fmla="*/ 33070 h 1616527"/>
              <a:gd name="connsiteX198" fmla="*/ 941143 w 1539644"/>
              <a:gd name="connsiteY198" fmla="*/ 21179 h 1616527"/>
              <a:gd name="connsiteX199" fmla="*/ 218316 w 1539644"/>
              <a:gd name="connsiteY199" fmla="*/ 398037 h 1616527"/>
              <a:gd name="connsiteX200" fmla="*/ 251984 w 1539644"/>
              <a:gd name="connsiteY200" fmla="*/ 346356 h 1616527"/>
              <a:gd name="connsiteX201" fmla="*/ 274218 w 1539644"/>
              <a:gd name="connsiteY201" fmla="*/ 324227 h 1616527"/>
              <a:gd name="connsiteX202" fmla="*/ 305494 w 1539644"/>
              <a:gd name="connsiteY202" fmla="*/ 284508 h 1616527"/>
              <a:gd name="connsiteX203" fmla="*/ 312179 w 1539644"/>
              <a:gd name="connsiteY203" fmla="*/ 277155 h 1616527"/>
              <a:gd name="connsiteX204" fmla="*/ 571040 w 1539644"/>
              <a:gd name="connsiteY204" fmla="*/ 125702 h 1616527"/>
              <a:gd name="connsiteX205" fmla="*/ 697515 w 1539644"/>
              <a:gd name="connsiteY205" fmla="*/ 95903 h 1616527"/>
              <a:gd name="connsiteX206" fmla="*/ 791976 w 1539644"/>
              <a:gd name="connsiteY206" fmla="*/ 101216 h 1616527"/>
              <a:gd name="connsiteX207" fmla="*/ 810551 w 1539644"/>
              <a:gd name="connsiteY207" fmla="*/ 102588 h 1616527"/>
              <a:gd name="connsiteX208" fmla="*/ 818678 w 1539644"/>
              <a:gd name="connsiteY208" fmla="*/ 105156 h 1616527"/>
              <a:gd name="connsiteX209" fmla="*/ 811044 w 1539644"/>
              <a:gd name="connsiteY209" fmla="*/ 111207 h 1616527"/>
              <a:gd name="connsiteX210" fmla="*/ 744130 w 1539644"/>
              <a:gd name="connsiteY210" fmla="*/ 119580 h 1616527"/>
              <a:gd name="connsiteX211" fmla="*/ 580116 w 1539644"/>
              <a:gd name="connsiteY211" fmla="*/ 146669 h 1616527"/>
              <a:gd name="connsiteX212" fmla="*/ 429894 w 1539644"/>
              <a:gd name="connsiteY212" fmla="*/ 216785 h 1616527"/>
              <a:gd name="connsiteX213" fmla="*/ 229257 w 1539644"/>
              <a:gd name="connsiteY213" fmla="*/ 406691 h 1616527"/>
              <a:gd name="connsiteX214" fmla="*/ 174692 w 1539644"/>
              <a:gd name="connsiteY214" fmla="*/ 497634 h 1616527"/>
              <a:gd name="connsiteX215" fmla="*/ 170752 w 1539644"/>
              <a:gd name="connsiteY215" fmla="*/ 503509 h 1616527"/>
              <a:gd name="connsiteX216" fmla="*/ 218316 w 1539644"/>
              <a:gd name="connsiteY216" fmla="*/ 398037 h 1616527"/>
              <a:gd name="connsiteX217" fmla="*/ 763374 w 1539644"/>
              <a:gd name="connsiteY217" fmla="*/ 1415328 h 1616527"/>
              <a:gd name="connsiteX218" fmla="*/ 645905 w 1539644"/>
              <a:gd name="connsiteY218" fmla="*/ 1417755 h 1616527"/>
              <a:gd name="connsiteX219" fmla="*/ 525305 w 1539644"/>
              <a:gd name="connsiteY219" fmla="*/ 1378564 h 1616527"/>
              <a:gd name="connsiteX220" fmla="*/ 499271 w 1539644"/>
              <a:gd name="connsiteY220" fmla="*/ 1373216 h 1616527"/>
              <a:gd name="connsiteX221" fmla="*/ 491285 w 1539644"/>
              <a:gd name="connsiteY221" fmla="*/ 1371598 h 1616527"/>
              <a:gd name="connsiteX222" fmla="*/ 406675 w 1539644"/>
              <a:gd name="connsiteY222" fmla="*/ 1323330 h 1616527"/>
              <a:gd name="connsiteX223" fmla="*/ 367202 w 1539644"/>
              <a:gd name="connsiteY223" fmla="*/ 1301834 h 1616527"/>
              <a:gd name="connsiteX224" fmla="*/ 283506 w 1539644"/>
              <a:gd name="connsiteY224" fmla="*/ 1228271 h 1616527"/>
              <a:gd name="connsiteX225" fmla="*/ 203821 w 1539644"/>
              <a:gd name="connsiteY225" fmla="*/ 1117099 h 1616527"/>
              <a:gd name="connsiteX226" fmla="*/ 154181 w 1539644"/>
              <a:gd name="connsiteY226" fmla="*/ 993544 h 1616527"/>
              <a:gd name="connsiteX227" fmla="*/ 140390 w 1539644"/>
              <a:gd name="connsiteY227" fmla="*/ 955830 h 1616527"/>
              <a:gd name="connsiteX228" fmla="*/ 157383 w 1539644"/>
              <a:gd name="connsiteY228" fmla="*/ 990483 h 1616527"/>
              <a:gd name="connsiteX229" fmla="*/ 197172 w 1539644"/>
              <a:gd name="connsiteY229" fmla="*/ 1072947 h 1616527"/>
              <a:gd name="connsiteX230" fmla="*/ 510845 w 1539644"/>
              <a:gd name="connsiteY230" fmla="*/ 1367095 h 1616527"/>
              <a:gd name="connsiteX231" fmla="*/ 749090 w 1539644"/>
              <a:gd name="connsiteY231" fmla="*/ 1412548 h 1616527"/>
              <a:gd name="connsiteX232" fmla="*/ 749090 w 1539644"/>
              <a:gd name="connsiteY232" fmla="*/ 1412548 h 1616527"/>
              <a:gd name="connsiteX233" fmla="*/ 750392 w 1539644"/>
              <a:gd name="connsiteY233" fmla="*/ 1412373 h 1616527"/>
              <a:gd name="connsiteX234" fmla="*/ 758554 w 1539644"/>
              <a:gd name="connsiteY234" fmla="*/ 1411212 h 1616527"/>
              <a:gd name="connsiteX235" fmla="*/ 830077 w 1539644"/>
              <a:gd name="connsiteY235" fmla="*/ 1406884 h 1616527"/>
              <a:gd name="connsiteX236" fmla="*/ 763374 w 1539644"/>
              <a:gd name="connsiteY236" fmla="*/ 1415328 h 1616527"/>
              <a:gd name="connsiteX237" fmla="*/ 1292917 w 1539644"/>
              <a:gd name="connsiteY237" fmla="*/ 1199352 h 1616527"/>
              <a:gd name="connsiteX238" fmla="*/ 1302521 w 1539644"/>
              <a:gd name="connsiteY238" fmla="*/ 1177259 h 1616527"/>
              <a:gd name="connsiteX239" fmla="*/ 1292917 w 1539644"/>
              <a:gd name="connsiteY239" fmla="*/ 1199352 h 1616527"/>
              <a:gd name="connsiteX240" fmla="*/ 1297349 w 1539644"/>
              <a:gd name="connsiteY240" fmla="*/ 1161568 h 1616527"/>
              <a:gd name="connsiteX241" fmla="*/ 1180690 w 1539644"/>
              <a:gd name="connsiteY241" fmla="*/ 1319389 h 1616527"/>
              <a:gd name="connsiteX242" fmla="*/ 1297349 w 1539644"/>
              <a:gd name="connsiteY242" fmla="*/ 1161568 h 161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1539644" h="1616527">
                <a:moveTo>
                  <a:pt x="1539429" y="774261"/>
                </a:moveTo>
                <a:cubicBezTo>
                  <a:pt x="1536579" y="745413"/>
                  <a:pt x="1531830" y="716917"/>
                  <a:pt x="1526623" y="688455"/>
                </a:cubicBezTo>
                <a:cubicBezTo>
                  <a:pt x="1526096" y="685711"/>
                  <a:pt x="1525568" y="682967"/>
                  <a:pt x="1525040" y="680223"/>
                </a:cubicBezTo>
                <a:cubicBezTo>
                  <a:pt x="1507274" y="614611"/>
                  <a:pt x="1483034" y="551637"/>
                  <a:pt x="1447677" y="493342"/>
                </a:cubicBezTo>
                <a:cubicBezTo>
                  <a:pt x="1434097" y="470932"/>
                  <a:pt x="1419286" y="449295"/>
                  <a:pt x="1405038" y="427307"/>
                </a:cubicBezTo>
                <a:cubicBezTo>
                  <a:pt x="1403807" y="425619"/>
                  <a:pt x="1402576" y="423895"/>
                  <a:pt x="1401344" y="422206"/>
                </a:cubicBezTo>
                <a:cubicBezTo>
                  <a:pt x="1391845" y="410491"/>
                  <a:pt x="1382347" y="398811"/>
                  <a:pt x="1372848" y="387096"/>
                </a:cubicBezTo>
                <a:cubicBezTo>
                  <a:pt x="1372848" y="387096"/>
                  <a:pt x="1372848" y="387096"/>
                  <a:pt x="1372848" y="387096"/>
                </a:cubicBezTo>
                <a:cubicBezTo>
                  <a:pt x="1368942" y="385899"/>
                  <a:pt x="1368626" y="381959"/>
                  <a:pt x="1366796" y="379180"/>
                </a:cubicBezTo>
                <a:cubicBezTo>
                  <a:pt x="1357122" y="368485"/>
                  <a:pt x="1347447" y="357825"/>
                  <a:pt x="1337772" y="347130"/>
                </a:cubicBezTo>
                <a:cubicBezTo>
                  <a:pt x="1328555" y="339285"/>
                  <a:pt x="1319900" y="330877"/>
                  <a:pt x="1312372" y="321378"/>
                </a:cubicBezTo>
                <a:cubicBezTo>
                  <a:pt x="1267340" y="272687"/>
                  <a:pt x="1210488" y="242045"/>
                  <a:pt x="1151454" y="214006"/>
                </a:cubicBezTo>
                <a:cubicBezTo>
                  <a:pt x="1099492" y="189309"/>
                  <a:pt x="1046228" y="168693"/>
                  <a:pt x="990678" y="153917"/>
                </a:cubicBezTo>
                <a:cubicBezTo>
                  <a:pt x="943992" y="145403"/>
                  <a:pt x="896956" y="143362"/>
                  <a:pt x="849567" y="145297"/>
                </a:cubicBezTo>
                <a:cubicBezTo>
                  <a:pt x="790217" y="147690"/>
                  <a:pt x="731500" y="154128"/>
                  <a:pt x="674190" y="170346"/>
                </a:cubicBezTo>
                <a:cubicBezTo>
                  <a:pt x="670989" y="171261"/>
                  <a:pt x="667858" y="172492"/>
                  <a:pt x="664164" y="170909"/>
                </a:cubicBezTo>
                <a:cubicBezTo>
                  <a:pt x="770691" y="122183"/>
                  <a:pt x="880174" y="128551"/>
                  <a:pt x="990642" y="151560"/>
                </a:cubicBezTo>
                <a:cubicBezTo>
                  <a:pt x="1023079" y="154128"/>
                  <a:pt x="1055234" y="158068"/>
                  <a:pt x="1085033" y="172598"/>
                </a:cubicBezTo>
                <a:cubicBezTo>
                  <a:pt x="1106493" y="183082"/>
                  <a:pt x="1128587" y="191877"/>
                  <a:pt x="1153389" y="197787"/>
                </a:cubicBezTo>
                <a:cubicBezTo>
                  <a:pt x="1153565" y="197541"/>
                  <a:pt x="1153741" y="197260"/>
                  <a:pt x="1153882" y="196978"/>
                </a:cubicBezTo>
                <a:cubicBezTo>
                  <a:pt x="1148464" y="189379"/>
                  <a:pt x="1139844" y="187585"/>
                  <a:pt x="1134180" y="180900"/>
                </a:cubicBezTo>
                <a:cubicBezTo>
                  <a:pt x="1142342" y="181498"/>
                  <a:pt x="1148358" y="185298"/>
                  <a:pt x="1154726" y="188183"/>
                </a:cubicBezTo>
                <a:cubicBezTo>
                  <a:pt x="1224032" y="219388"/>
                  <a:pt x="1285986" y="262274"/>
                  <a:pt x="1346216" y="307939"/>
                </a:cubicBezTo>
                <a:cubicBezTo>
                  <a:pt x="1357368" y="316382"/>
                  <a:pt x="1357368" y="316417"/>
                  <a:pt x="1364299" y="315291"/>
                </a:cubicBezTo>
                <a:lnTo>
                  <a:pt x="1364228" y="315221"/>
                </a:lnTo>
                <a:cubicBezTo>
                  <a:pt x="1339883" y="290489"/>
                  <a:pt x="1312196" y="269627"/>
                  <a:pt x="1286232" y="246759"/>
                </a:cubicBezTo>
                <a:cubicBezTo>
                  <a:pt x="1286232" y="246759"/>
                  <a:pt x="1286232" y="246759"/>
                  <a:pt x="1286232" y="246759"/>
                </a:cubicBezTo>
                <a:lnTo>
                  <a:pt x="1286232" y="246759"/>
                </a:lnTo>
                <a:cubicBezTo>
                  <a:pt x="1286232" y="246759"/>
                  <a:pt x="1286232" y="246759"/>
                  <a:pt x="1286232" y="246759"/>
                </a:cubicBezTo>
                <a:cubicBezTo>
                  <a:pt x="1286232" y="246759"/>
                  <a:pt x="1286232" y="246759"/>
                  <a:pt x="1286232" y="246759"/>
                </a:cubicBezTo>
                <a:cubicBezTo>
                  <a:pt x="1246372" y="218544"/>
                  <a:pt x="1204788" y="193038"/>
                  <a:pt x="1162220" y="169150"/>
                </a:cubicBezTo>
                <a:cubicBezTo>
                  <a:pt x="1162220" y="169150"/>
                  <a:pt x="1162220" y="169150"/>
                  <a:pt x="1162220" y="169150"/>
                </a:cubicBezTo>
                <a:cubicBezTo>
                  <a:pt x="1161305" y="169396"/>
                  <a:pt x="1160636" y="169080"/>
                  <a:pt x="1160179" y="168270"/>
                </a:cubicBezTo>
                <a:cubicBezTo>
                  <a:pt x="1140020" y="158983"/>
                  <a:pt x="1119862" y="149695"/>
                  <a:pt x="1099738" y="140407"/>
                </a:cubicBezTo>
                <a:cubicBezTo>
                  <a:pt x="1094391" y="139528"/>
                  <a:pt x="1089360" y="137945"/>
                  <a:pt x="1085068" y="134462"/>
                </a:cubicBezTo>
                <a:cubicBezTo>
                  <a:pt x="1081902" y="134602"/>
                  <a:pt x="1079193" y="133477"/>
                  <a:pt x="1076871" y="131401"/>
                </a:cubicBezTo>
                <a:cubicBezTo>
                  <a:pt x="1074584" y="131647"/>
                  <a:pt x="1072297" y="131929"/>
                  <a:pt x="1070749" y="129607"/>
                </a:cubicBezTo>
                <a:cubicBezTo>
                  <a:pt x="1049430" y="122535"/>
                  <a:pt x="1028145" y="115358"/>
                  <a:pt x="1006790" y="108393"/>
                </a:cubicBezTo>
                <a:cubicBezTo>
                  <a:pt x="1001161" y="106563"/>
                  <a:pt x="995075" y="104487"/>
                  <a:pt x="994266" y="98085"/>
                </a:cubicBezTo>
                <a:cubicBezTo>
                  <a:pt x="993422" y="91224"/>
                  <a:pt x="999754" y="88445"/>
                  <a:pt x="1004750" y="85912"/>
                </a:cubicBezTo>
                <a:cubicBezTo>
                  <a:pt x="1024662" y="75745"/>
                  <a:pt x="1046158" y="75358"/>
                  <a:pt x="1068568" y="74865"/>
                </a:cubicBezTo>
                <a:cubicBezTo>
                  <a:pt x="1054496" y="69271"/>
                  <a:pt x="1040423" y="63713"/>
                  <a:pt x="1026351" y="58119"/>
                </a:cubicBezTo>
                <a:cubicBezTo>
                  <a:pt x="1026632" y="57204"/>
                  <a:pt x="1026914" y="56290"/>
                  <a:pt x="1027195" y="55375"/>
                </a:cubicBezTo>
                <a:cubicBezTo>
                  <a:pt x="1049500" y="61883"/>
                  <a:pt x="1071805" y="68357"/>
                  <a:pt x="1094109" y="74865"/>
                </a:cubicBezTo>
                <a:cubicBezTo>
                  <a:pt x="1099140" y="75921"/>
                  <a:pt x="1104417" y="76237"/>
                  <a:pt x="1108639" y="79685"/>
                </a:cubicBezTo>
                <a:cubicBezTo>
                  <a:pt x="1112685" y="80564"/>
                  <a:pt x="1116696" y="81409"/>
                  <a:pt x="1120741" y="82288"/>
                </a:cubicBezTo>
                <a:cubicBezTo>
                  <a:pt x="1078383" y="62200"/>
                  <a:pt x="1035392" y="44258"/>
                  <a:pt x="990396" y="31311"/>
                </a:cubicBezTo>
                <a:cubicBezTo>
                  <a:pt x="1048902" y="40845"/>
                  <a:pt x="1105895" y="55621"/>
                  <a:pt x="1160531" y="78911"/>
                </a:cubicBezTo>
                <a:cubicBezTo>
                  <a:pt x="1160531" y="78911"/>
                  <a:pt x="1160531" y="78911"/>
                  <a:pt x="1160531" y="78911"/>
                </a:cubicBezTo>
                <a:cubicBezTo>
                  <a:pt x="1162290" y="79439"/>
                  <a:pt x="1164049" y="79966"/>
                  <a:pt x="1165808" y="80494"/>
                </a:cubicBezTo>
                <a:cubicBezTo>
                  <a:pt x="1181604" y="86123"/>
                  <a:pt x="1197119" y="92420"/>
                  <a:pt x="1211930" y="100336"/>
                </a:cubicBezTo>
                <a:cubicBezTo>
                  <a:pt x="1212986" y="100899"/>
                  <a:pt x="1214041" y="101462"/>
                  <a:pt x="1215061" y="102025"/>
                </a:cubicBezTo>
                <a:cubicBezTo>
                  <a:pt x="1224912" y="103045"/>
                  <a:pt x="1231948" y="113001"/>
                  <a:pt x="1242784" y="110855"/>
                </a:cubicBezTo>
                <a:cubicBezTo>
                  <a:pt x="1242784" y="110855"/>
                  <a:pt x="1242784" y="110855"/>
                  <a:pt x="1242784" y="110855"/>
                </a:cubicBezTo>
                <a:cubicBezTo>
                  <a:pt x="1242784" y="110855"/>
                  <a:pt x="1242784" y="110855"/>
                  <a:pt x="1242784" y="110855"/>
                </a:cubicBezTo>
                <a:cubicBezTo>
                  <a:pt x="1238281" y="107900"/>
                  <a:pt x="1233813" y="104945"/>
                  <a:pt x="1229310" y="101990"/>
                </a:cubicBezTo>
                <a:cubicBezTo>
                  <a:pt x="1215870" y="94426"/>
                  <a:pt x="1202396" y="86897"/>
                  <a:pt x="1188957" y="79333"/>
                </a:cubicBezTo>
                <a:cubicBezTo>
                  <a:pt x="1187022" y="78348"/>
                  <a:pt x="1185122" y="77363"/>
                  <a:pt x="1183187" y="76378"/>
                </a:cubicBezTo>
                <a:cubicBezTo>
                  <a:pt x="1177734" y="74584"/>
                  <a:pt x="1172457" y="72508"/>
                  <a:pt x="1168130" y="68603"/>
                </a:cubicBezTo>
                <a:cubicBezTo>
                  <a:pt x="1164788" y="68920"/>
                  <a:pt x="1162325" y="67372"/>
                  <a:pt x="1160214" y="64944"/>
                </a:cubicBezTo>
                <a:lnTo>
                  <a:pt x="1160214" y="64944"/>
                </a:lnTo>
                <a:cubicBezTo>
                  <a:pt x="1154233" y="68216"/>
                  <a:pt x="1149027" y="65015"/>
                  <a:pt x="1143890" y="62728"/>
                </a:cubicBezTo>
                <a:cubicBezTo>
                  <a:pt x="1071910" y="30537"/>
                  <a:pt x="996060" y="14037"/>
                  <a:pt x="917994" y="5488"/>
                </a:cubicBezTo>
                <a:cubicBezTo>
                  <a:pt x="880315" y="1337"/>
                  <a:pt x="842671" y="-914"/>
                  <a:pt x="804852" y="352"/>
                </a:cubicBezTo>
                <a:cubicBezTo>
                  <a:pt x="689212" y="4222"/>
                  <a:pt x="578393" y="29236"/>
                  <a:pt x="472779" y="77011"/>
                </a:cubicBezTo>
                <a:cubicBezTo>
                  <a:pt x="416701" y="102377"/>
                  <a:pt x="364352" y="133723"/>
                  <a:pt x="315028" y="170522"/>
                </a:cubicBezTo>
                <a:cubicBezTo>
                  <a:pt x="299760" y="181921"/>
                  <a:pt x="288045" y="196239"/>
                  <a:pt x="275520" y="209925"/>
                </a:cubicBezTo>
                <a:cubicBezTo>
                  <a:pt x="233901" y="255449"/>
                  <a:pt x="189222" y="298229"/>
                  <a:pt x="151824" y="347587"/>
                </a:cubicBezTo>
                <a:cubicBezTo>
                  <a:pt x="135606" y="368977"/>
                  <a:pt x="120443" y="391036"/>
                  <a:pt x="105139" y="413024"/>
                </a:cubicBezTo>
                <a:cubicBezTo>
                  <a:pt x="99545" y="421045"/>
                  <a:pt x="100214" y="430368"/>
                  <a:pt x="97083" y="438776"/>
                </a:cubicBezTo>
                <a:cubicBezTo>
                  <a:pt x="85508" y="469736"/>
                  <a:pt x="72667" y="500132"/>
                  <a:pt x="59721" y="530528"/>
                </a:cubicBezTo>
                <a:cubicBezTo>
                  <a:pt x="42623" y="570599"/>
                  <a:pt x="26264" y="610952"/>
                  <a:pt x="15041" y="653204"/>
                </a:cubicBezTo>
                <a:cubicBezTo>
                  <a:pt x="13810" y="657848"/>
                  <a:pt x="13422" y="663019"/>
                  <a:pt x="10784" y="666854"/>
                </a:cubicBezTo>
                <a:cubicBezTo>
                  <a:pt x="-1213" y="684269"/>
                  <a:pt x="-87" y="703864"/>
                  <a:pt x="124" y="723531"/>
                </a:cubicBezTo>
                <a:cubicBezTo>
                  <a:pt x="441" y="753681"/>
                  <a:pt x="89" y="783866"/>
                  <a:pt x="335" y="814016"/>
                </a:cubicBezTo>
                <a:cubicBezTo>
                  <a:pt x="335" y="814262"/>
                  <a:pt x="335" y="814508"/>
                  <a:pt x="335" y="814755"/>
                </a:cubicBezTo>
                <a:cubicBezTo>
                  <a:pt x="5823" y="821298"/>
                  <a:pt x="1496" y="829953"/>
                  <a:pt x="2622" y="837728"/>
                </a:cubicBezTo>
                <a:cubicBezTo>
                  <a:pt x="12156" y="833260"/>
                  <a:pt x="19438" y="836145"/>
                  <a:pt x="23871" y="845855"/>
                </a:cubicBezTo>
                <a:cubicBezTo>
                  <a:pt x="28093" y="855072"/>
                  <a:pt x="30133" y="864923"/>
                  <a:pt x="31752" y="874844"/>
                </a:cubicBezTo>
                <a:cubicBezTo>
                  <a:pt x="41919" y="936656"/>
                  <a:pt x="48111" y="999243"/>
                  <a:pt x="65138" y="1059790"/>
                </a:cubicBezTo>
                <a:cubicBezTo>
                  <a:pt x="93318" y="1159879"/>
                  <a:pt x="138667" y="1250787"/>
                  <a:pt x="212195" y="1325757"/>
                </a:cubicBezTo>
                <a:cubicBezTo>
                  <a:pt x="234042" y="1348027"/>
                  <a:pt x="258458" y="1367411"/>
                  <a:pt x="288783" y="1377508"/>
                </a:cubicBezTo>
                <a:cubicBezTo>
                  <a:pt x="294975" y="1379549"/>
                  <a:pt x="298986" y="1383172"/>
                  <a:pt x="297156" y="1390244"/>
                </a:cubicBezTo>
                <a:cubicBezTo>
                  <a:pt x="295433" y="1396928"/>
                  <a:pt x="290050" y="1399285"/>
                  <a:pt x="283893" y="1398687"/>
                </a:cubicBezTo>
                <a:cubicBezTo>
                  <a:pt x="270806" y="1397421"/>
                  <a:pt x="259091" y="1392144"/>
                  <a:pt x="247974" y="1385178"/>
                </a:cubicBezTo>
                <a:cubicBezTo>
                  <a:pt x="198439" y="1354078"/>
                  <a:pt x="160690" y="1311333"/>
                  <a:pt x="126423" y="1264718"/>
                </a:cubicBezTo>
                <a:cubicBezTo>
                  <a:pt x="84594" y="1207831"/>
                  <a:pt x="61163" y="1142676"/>
                  <a:pt x="39879" y="1076501"/>
                </a:cubicBezTo>
                <a:cubicBezTo>
                  <a:pt x="24891" y="1029991"/>
                  <a:pt x="13739" y="982497"/>
                  <a:pt x="6562" y="934159"/>
                </a:cubicBezTo>
                <a:cubicBezTo>
                  <a:pt x="6140" y="931203"/>
                  <a:pt x="5788" y="928248"/>
                  <a:pt x="5437" y="925293"/>
                </a:cubicBezTo>
                <a:cubicBezTo>
                  <a:pt x="6808" y="938486"/>
                  <a:pt x="8286" y="951643"/>
                  <a:pt x="10327" y="964766"/>
                </a:cubicBezTo>
                <a:cubicBezTo>
                  <a:pt x="11206" y="970465"/>
                  <a:pt x="12297" y="976165"/>
                  <a:pt x="9025" y="981512"/>
                </a:cubicBezTo>
                <a:cubicBezTo>
                  <a:pt x="8744" y="981793"/>
                  <a:pt x="8462" y="982040"/>
                  <a:pt x="8145" y="982251"/>
                </a:cubicBezTo>
                <a:cubicBezTo>
                  <a:pt x="9166" y="986895"/>
                  <a:pt x="10221" y="991539"/>
                  <a:pt x="11241" y="996147"/>
                </a:cubicBezTo>
                <a:cubicBezTo>
                  <a:pt x="14759" y="1012436"/>
                  <a:pt x="17996" y="1028795"/>
                  <a:pt x="21971" y="1044978"/>
                </a:cubicBezTo>
                <a:cubicBezTo>
                  <a:pt x="22746" y="1048215"/>
                  <a:pt x="20494" y="1048110"/>
                  <a:pt x="18559" y="1048180"/>
                </a:cubicBezTo>
                <a:cubicBezTo>
                  <a:pt x="34003" y="1102147"/>
                  <a:pt x="54162" y="1154321"/>
                  <a:pt x="79950" y="1204172"/>
                </a:cubicBezTo>
                <a:cubicBezTo>
                  <a:pt x="118473" y="1278685"/>
                  <a:pt x="166706" y="1346338"/>
                  <a:pt x="227463" y="1404422"/>
                </a:cubicBezTo>
                <a:cubicBezTo>
                  <a:pt x="245757" y="1421907"/>
                  <a:pt x="264685" y="1438864"/>
                  <a:pt x="285336" y="1453710"/>
                </a:cubicBezTo>
                <a:cubicBezTo>
                  <a:pt x="289839" y="1456947"/>
                  <a:pt x="295503" y="1459620"/>
                  <a:pt x="295644" y="1466551"/>
                </a:cubicBezTo>
                <a:cubicBezTo>
                  <a:pt x="297438" y="1468064"/>
                  <a:pt x="299232" y="1469577"/>
                  <a:pt x="300991" y="1471054"/>
                </a:cubicBezTo>
                <a:cubicBezTo>
                  <a:pt x="314571" y="1477633"/>
                  <a:pt x="326462" y="1486780"/>
                  <a:pt x="338705" y="1495470"/>
                </a:cubicBezTo>
                <a:cubicBezTo>
                  <a:pt x="338705" y="1495470"/>
                  <a:pt x="338705" y="1495470"/>
                  <a:pt x="338705" y="1495470"/>
                </a:cubicBezTo>
                <a:cubicBezTo>
                  <a:pt x="344334" y="1498812"/>
                  <a:pt x="349963" y="1502154"/>
                  <a:pt x="355592" y="1505496"/>
                </a:cubicBezTo>
                <a:cubicBezTo>
                  <a:pt x="375117" y="1515664"/>
                  <a:pt x="394643" y="1525866"/>
                  <a:pt x="414168" y="1536033"/>
                </a:cubicBezTo>
                <a:cubicBezTo>
                  <a:pt x="414168" y="1536033"/>
                  <a:pt x="414168" y="1536033"/>
                  <a:pt x="414168" y="1536033"/>
                </a:cubicBezTo>
                <a:cubicBezTo>
                  <a:pt x="415716" y="1536631"/>
                  <a:pt x="417229" y="1537194"/>
                  <a:pt x="418777" y="1537792"/>
                </a:cubicBezTo>
                <a:cubicBezTo>
                  <a:pt x="428487" y="1542120"/>
                  <a:pt x="438162" y="1546447"/>
                  <a:pt x="447871" y="1550739"/>
                </a:cubicBezTo>
                <a:lnTo>
                  <a:pt x="449279" y="1550704"/>
                </a:lnTo>
                <a:lnTo>
                  <a:pt x="450440" y="1551478"/>
                </a:lnTo>
                <a:cubicBezTo>
                  <a:pt x="453289" y="1552498"/>
                  <a:pt x="456104" y="1553518"/>
                  <a:pt x="458953" y="1554539"/>
                </a:cubicBezTo>
                <a:cubicBezTo>
                  <a:pt x="460888" y="1555383"/>
                  <a:pt x="462823" y="1556262"/>
                  <a:pt x="464758" y="1557107"/>
                </a:cubicBezTo>
                <a:cubicBezTo>
                  <a:pt x="478197" y="1561751"/>
                  <a:pt x="491636" y="1566359"/>
                  <a:pt x="505076" y="1571003"/>
                </a:cubicBezTo>
                <a:cubicBezTo>
                  <a:pt x="508946" y="1572094"/>
                  <a:pt x="512780" y="1573220"/>
                  <a:pt x="516650" y="1574310"/>
                </a:cubicBezTo>
                <a:cubicBezTo>
                  <a:pt x="530089" y="1577758"/>
                  <a:pt x="543528" y="1581206"/>
                  <a:pt x="557003" y="1584653"/>
                </a:cubicBezTo>
                <a:cubicBezTo>
                  <a:pt x="557003" y="1584653"/>
                  <a:pt x="557003" y="1584653"/>
                  <a:pt x="557003" y="1584653"/>
                </a:cubicBezTo>
                <a:cubicBezTo>
                  <a:pt x="566361" y="1586412"/>
                  <a:pt x="575719" y="1588136"/>
                  <a:pt x="585077" y="1589895"/>
                </a:cubicBezTo>
                <a:cubicBezTo>
                  <a:pt x="609176" y="1593343"/>
                  <a:pt x="633275" y="1596791"/>
                  <a:pt x="657374" y="1600203"/>
                </a:cubicBezTo>
                <a:lnTo>
                  <a:pt x="657374" y="1600203"/>
                </a:lnTo>
                <a:cubicBezTo>
                  <a:pt x="659344" y="1600344"/>
                  <a:pt x="661314" y="1600450"/>
                  <a:pt x="663249" y="1600590"/>
                </a:cubicBezTo>
                <a:cubicBezTo>
                  <a:pt x="673874" y="1601716"/>
                  <a:pt x="684604" y="1601962"/>
                  <a:pt x="694912" y="1605234"/>
                </a:cubicBezTo>
                <a:cubicBezTo>
                  <a:pt x="694912" y="1605199"/>
                  <a:pt x="694947" y="1605164"/>
                  <a:pt x="694947" y="1605129"/>
                </a:cubicBezTo>
                <a:cubicBezTo>
                  <a:pt x="698711" y="1605410"/>
                  <a:pt x="702476" y="1605656"/>
                  <a:pt x="706240" y="1605938"/>
                </a:cubicBezTo>
                <a:cubicBezTo>
                  <a:pt x="717040" y="1606571"/>
                  <a:pt x="727947" y="1605199"/>
                  <a:pt x="738606" y="1608013"/>
                </a:cubicBezTo>
                <a:cubicBezTo>
                  <a:pt x="744130" y="1608260"/>
                  <a:pt x="749653" y="1608541"/>
                  <a:pt x="755177" y="1608787"/>
                </a:cubicBezTo>
                <a:cubicBezTo>
                  <a:pt x="764570" y="1609139"/>
                  <a:pt x="773928" y="1609526"/>
                  <a:pt x="783321" y="1609878"/>
                </a:cubicBezTo>
                <a:cubicBezTo>
                  <a:pt x="785608" y="1609597"/>
                  <a:pt x="787965" y="1609597"/>
                  <a:pt x="790182" y="1608999"/>
                </a:cubicBezTo>
                <a:cubicBezTo>
                  <a:pt x="799082" y="1606641"/>
                  <a:pt x="796479" y="1612094"/>
                  <a:pt x="795424" y="1616527"/>
                </a:cubicBezTo>
                <a:cubicBezTo>
                  <a:pt x="809742" y="1613818"/>
                  <a:pt x="824166" y="1614627"/>
                  <a:pt x="838590" y="1614874"/>
                </a:cubicBezTo>
                <a:cubicBezTo>
                  <a:pt x="845029" y="1614487"/>
                  <a:pt x="851467" y="1614100"/>
                  <a:pt x="857940" y="1613713"/>
                </a:cubicBezTo>
                <a:lnTo>
                  <a:pt x="857940" y="1613713"/>
                </a:lnTo>
                <a:cubicBezTo>
                  <a:pt x="865609" y="1610195"/>
                  <a:pt x="873912" y="1610898"/>
                  <a:pt x="881968" y="1610160"/>
                </a:cubicBezTo>
                <a:cubicBezTo>
                  <a:pt x="887070" y="1607873"/>
                  <a:pt x="892488" y="1607732"/>
                  <a:pt x="897941" y="1607838"/>
                </a:cubicBezTo>
                <a:lnTo>
                  <a:pt x="897941" y="1607838"/>
                </a:lnTo>
                <a:cubicBezTo>
                  <a:pt x="903394" y="1604777"/>
                  <a:pt x="909375" y="1605164"/>
                  <a:pt x="915285" y="1605129"/>
                </a:cubicBezTo>
                <a:cubicBezTo>
                  <a:pt x="953034" y="1594961"/>
                  <a:pt x="990924" y="1585216"/>
                  <a:pt x="1027301" y="1570651"/>
                </a:cubicBezTo>
                <a:cubicBezTo>
                  <a:pt x="1027301" y="1570651"/>
                  <a:pt x="1027301" y="1570651"/>
                  <a:pt x="1027301" y="1570651"/>
                </a:cubicBezTo>
                <a:cubicBezTo>
                  <a:pt x="1033387" y="1565796"/>
                  <a:pt x="1040705" y="1563791"/>
                  <a:pt x="1048022" y="1561891"/>
                </a:cubicBezTo>
                <a:cubicBezTo>
                  <a:pt x="1079931" y="1545180"/>
                  <a:pt x="1111981" y="1528751"/>
                  <a:pt x="1142729" y="1509964"/>
                </a:cubicBezTo>
                <a:cubicBezTo>
                  <a:pt x="1147127" y="1506411"/>
                  <a:pt x="1151243" y="1502400"/>
                  <a:pt x="1157013" y="1501064"/>
                </a:cubicBezTo>
                <a:cubicBezTo>
                  <a:pt x="1202748" y="1468803"/>
                  <a:pt x="1247146" y="1434888"/>
                  <a:pt x="1286267" y="1394677"/>
                </a:cubicBezTo>
                <a:cubicBezTo>
                  <a:pt x="1359725" y="1319214"/>
                  <a:pt x="1419603" y="1234885"/>
                  <a:pt x="1453623" y="1134092"/>
                </a:cubicBezTo>
                <a:cubicBezTo>
                  <a:pt x="1456472" y="1125683"/>
                  <a:pt x="1466253" y="1114496"/>
                  <a:pt x="1445461" y="1112631"/>
                </a:cubicBezTo>
                <a:cubicBezTo>
                  <a:pt x="1436631" y="1111857"/>
                  <a:pt x="1442857" y="1101303"/>
                  <a:pt x="1440536" y="1091664"/>
                </a:cubicBezTo>
                <a:cubicBezTo>
                  <a:pt x="1440254" y="1091628"/>
                  <a:pt x="1440008" y="1091699"/>
                  <a:pt x="1439762" y="1091734"/>
                </a:cubicBezTo>
                <a:cubicBezTo>
                  <a:pt x="1436243" y="1104997"/>
                  <a:pt x="1433253" y="1115551"/>
                  <a:pt x="1430755" y="1126211"/>
                </a:cubicBezTo>
                <a:cubicBezTo>
                  <a:pt x="1427589" y="1139791"/>
                  <a:pt x="1423578" y="1152984"/>
                  <a:pt x="1416120" y="1164875"/>
                </a:cubicBezTo>
                <a:cubicBezTo>
                  <a:pt x="1413939" y="1168323"/>
                  <a:pt x="1411758" y="1173459"/>
                  <a:pt x="1406481" y="1171313"/>
                </a:cubicBezTo>
                <a:cubicBezTo>
                  <a:pt x="1402153" y="1169554"/>
                  <a:pt x="1403490" y="1164558"/>
                  <a:pt x="1403983" y="1161075"/>
                </a:cubicBezTo>
                <a:cubicBezTo>
                  <a:pt x="1407360" y="1136484"/>
                  <a:pt x="1409893" y="1111681"/>
                  <a:pt x="1415170" y="1087477"/>
                </a:cubicBezTo>
                <a:cubicBezTo>
                  <a:pt x="1418583" y="1071962"/>
                  <a:pt x="1409928" y="1057960"/>
                  <a:pt x="1413200" y="1042832"/>
                </a:cubicBezTo>
                <a:cubicBezTo>
                  <a:pt x="1414220" y="1038118"/>
                  <a:pt x="1407325" y="1036816"/>
                  <a:pt x="1403807" y="1035515"/>
                </a:cubicBezTo>
                <a:cubicBezTo>
                  <a:pt x="1399128" y="1033791"/>
                  <a:pt x="1399655" y="1039174"/>
                  <a:pt x="1398846" y="1041918"/>
                </a:cubicBezTo>
                <a:cubicBezTo>
                  <a:pt x="1395574" y="1052824"/>
                  <a:pt x="1392549" y="1063800"/>
                  <a:pt x="1388855" y="1076747"/>
                </a:cubicBezTo>
                <a:cubicBezTo>
                  <a:pt x="1383191" y="1067705"/>
                  <a:pt x="1384035" y="1059719"/>
                  <a:pt x="1383894" y="1051944"/>
                </a:cubicBezTo>
                <a:cubicBezTo>
                  <a:pt x="1383894" y="1051944"/>
                  <a:pt x="1383894" y="1051944"/>
                  <a:pt x="1383894" y="1051944"/>
                </a:cubicBezTo>
                <a:cubicBezTo>
                  <a:pt x="1379391" y="1036676"/>
                  <a:pt x="1383050" y="1021055"/>
                  <a:pt x="1381959" y="1005646"/>
                </a:cubicBezTo>
                <a:cubicBezTo>
                  <a:pt x="1376260" y="1014477"/>
                  <a:pt x="1370948" y="1023588"/>
                  <a:pt x="1364721" y="1031997"/>
                </a:cubicBezTo>
                <a:cubicBezTo>
                  <a:pt x="1361273" y="1036641"/>
                  <a:pt x="1357157" y="1044134"/>
                  <a:pt x="1349980" y="1039525"/>
                </a:cubicBezTo>
                <a:cubicBezTo>
                  <a:pt x="1343296" y="1035233"/>
                  <a:pt x="1340376" y="1027951"/>
                  <a:pt x="1344316" y="1019543"/>
                </a:cubicBezTo>
                <a:cubicBezTo>
                  <a:pt x="1356242" y="993931"/>
                  <a:pt x="1365530" y="967334"/>
                  <a:pt x="1373762" y="940315"/>
                </a:cubicBezTo>
                <a:cubicBezTo>
                  <a:pt x="1386181" y="899505"/>
                  <a:pt x="1393077" y="857711"/>
                  <a:pt x="1396278" y="815247"/>
                </a:cubicBezTo>
                <a:cubicBezTo>
                  <a:pt x="1398037" y="792028"/>
                  <a:pt x="1398987" y="768808"/>
                  <a:pt x="1399092" y="745378"/>
                </a:cubicBezTo>
                <a:cubicBezTo>
                  <a:pt x="1409576" y="771728"/>
                  <a:pt x="1415241" y="799099"/>
                  <a:pt x="1417844" y="826962"/>
                </a:cubicBezTo>
                <a:cubicBezTo>
                  <a:pt x="1418723" y="836321"/>
                  <a:pt x="1421573" y="843357"/>
                  <a:pt x="1427835" y="849619"/>
                </a:cubicBezTo>
                <a:cubicBezTo>
                  <a:pt x="1427835" y="849619"/>
                  <a:pt x="1427835" y="849619"/>
                  <a:pt x="1427835" y="849619"/>
                </a:cubicBezTo>
                <a:cubicBezTo>
                  <a:pt x="1428363" y="849056"/>
                  <a:pt x="1429031" y="848775"/>
                  <a:pt x="1429806" y="848845"/>
                </a:cubicBezTo>
                <a:cubicBezTo>
                  <a:pt x="1425935" y="802582"/>
                  <a:pt x="1422382" y="755827"/>
                  <a:pt x="1405847" y="712308"/>
                </a:cubicBezTo>
                <a:cubicBezTo>
                  <a:pt x="1384281" y="655491"/>
                  <a:pt x="1378406" y="594170"/>
                  <a:pt x="1351915" y="538444"/>
                </a:cubicBezTo>
                <a:cubicBezTo>
                  <a:pt x="1357825" y="538831"/>
                  <a:pt x="1358318" y="542877"/>
                  <a:pt x="1359936" y="545550"/>
                </a:cubicBezTo>
                <a:cubicBezTo>
                  <a:pt x="1386181" y="588541"/>
                  <a:pt x="1406551" y="634488"/>
                  <a:pt x="1423262" y="681736"/>
                </a:cubicBezTo>
                <a:cubicBezTo>
                  <a:pt x="1432831" y="708825"/>
                  <a:pt x="1448733" y="730180"/>
                  <a:pt x="1469525" y="751570"/>
                </a:cubicBezTo>
                <a:cubicBezTo>
                  <a:pt x="1469560" y="751535"/>
                  <a:pt x="1469595" y="751535"/>
                  <a:pt x="1469630" y="751499"/>
                </a:cubicBezTo>
                <a:cubicBezTo>
                  <a:pt x="1466323" y="723847"/>
                  <a:pt x="1457387" y="699713"/>
                  <a:pt x="1448275" y="675755"/>
                </a:cubicBezTo>
                <a:cubicBezTo>
                  <a:pt x="1439023" y="651375"/>
                  <a:pt x="1436912" y="624778"/>
                  <a:pt x="1424001" y="601594"/>
                </a:cubicBezTo>
                <a:cubicBezTo>
                  <a:pt x="1411300" y="578761"/>
                  <a:pt x="1399128" y="555577"/>
                  <a:pt x="1386287" y="531795"/>
                </a:cubicBezTo>
                <a:cubicBezTo>
                  <a:pt x="1392971" y="531900"/>
                  <a:pt x="1394202" y="537037"/>
                  <a:pt x="1396524" y="540344"/>
                </a:cubicBezTo>
                <a:cubicBezTo>
                  <a:pt x="1441063" y="602649"/>
                  <a:pt x="1465233" y="673116"/>
                  <a:pt x="1479586" y="747524"/>
                </a:cubicBezTo>
                <a:cubicBezTo>
                  <a:pt x="1481838" y="759169"/>
                  <a:pt x="1480501" y="773241"/>
                  <a:pt x="1496262" y="777533"/>
                </a:cubicBezTo>
                <a:cubicBezTo>
                  <a:pt x="1496016" y="776689"/>
                  <a:pt x="1496086" y="775880"/>
                  <a:pt x="1496544" y="775106"/>
                </a:cubicBezTo>
                <a:cubicBezTo>
                  <a:pt x="1489859" y="729652"/>
                  <a:pt x="1481345" y="684620"/>
                  <a:pt x="1466534" y="640961"/>
                </a:cubicBezTo>
                <a:cubicBezTo>
                  <a:pt x="1419427" y="502313"/>
                  <a:pt x="1335978" y="391001"/>
                  <a:pt x="1215905" y="307165"/>
                </a:cubicBezTo>
                <a:cubicBezTo>
                  <a:pt x="1213795" y="305687"/>
                  <a:pt x="1211825" y="304069"/>
                  <a:pt x="1210382" y="301712"/>
                </a:cubicBezTo>
                <a:cubicBezTo>
                  <a:pt x="1234974" y="312512"/>
                  <a:pt x="1256364" y="328273"/>
                  <a:pt x="1276769" y="345195"/>
                </a:cubicBezTo>
                <a:cubicBezTo>
                  <a:pt x="1388855" y="438038"/>
                  <a:pt x="1455980" y="558673"/>
                  <a:pt x="1493096" y="697567"/>
                </a:cubicBezTo>
                <a:cubicBezTo>
                  <a:pt x="1501117" y="727576"/>
                  <a:pt x="1508189" y="757867"/>
                  <a:pt x="1511038" y="788932"/>
                </a:cubicBezTo>
                <a:cubicBezTo>
                  <a:pt x="1515858" y="793224"/>
                  <a:pt x="1522014" y="792555"/>
                  <a:pt x="1527749" y="793365"/>
                </a:cubicBezTo>
                <a:cubicBezTo>
                  <a:pt x="1538057" y="790796"/>
                  <a:pt x="1540449" y="784393"/>
                  <a:pt x="1539429" y="774261"/>
                </a:cubicBezTo>
                <a:close/>
                <a:moveTo>
                  <a:pt x="721579" y="1373885"/>
                </a:moveTo>
                <a:cubicBezTo>
                  <a:pt x="708949" y="1381343"/>
                  <a:pt x="601577" y="1363190"/>
                  <a:pt x="561928" y="1346690"/>
                </a:cubicBezTo>
                <a:cubicBezTo>
                  <a:pt x="511373" y="1325652"/>
                  <a:pt x="466552" y="1295607"/>
                  <a:pt x="425954" y="1258843"/>
                </a:cubicBezTo>
                <a:cubicBezTo>
                  <a:pt x="514715" y="1322063"/>
                  <a:pt x="612729" y="1361395"/>
                  <a:pt x="721579" y="1373885"/>
                </a:cubicBezTo>
                <a:close/>
                <a:moveTo>
                  <a:pt x="828212" y="33387"/>
                </a:moveTo>
                <a:cubicBezTo>
                  <a:pt x="779451" y="33281"/>
                  <a:pt x="731289" y="39227"/>
                  <a:pt x="683021" y="44680"/>
                </a:cubicBezTo>
                <a:cubicBezTo>
                  <a:pt x="775511" y="13791"/>
                  <a:pt x="876551" y="16289"/>
                  <a:pt x="973439" y="44363"/>
                </a:cubicBezTo>
                <a:cubicBezTo>
                  <a:pt x="925171" y="38699"/>
                  <a:pt x="876938" y="33492"/>
                  <a:pt x="828212" y="33387"/>
                </a:cubicBezTo>
                <a:close/>
                <a:moveTo>
                  <a:pt x="941143" y="21179"/>
                </a:moveTo>
                <a:cubicBezTo>
                  <a:pt x="891995" y="15621"/>
                  <a:pt x="842847" y="14917"/>
                  <a:pt x="793665" y="16359"/>
                </a:cubicBezTo>
                <a:cubicBezTo>
                  <a:pt x="744974" y="17802"/>
                  <a:pt x="696882" y="24803"/>
                  <a:pt x="648965" y="33070"/>
                </a:cubicBezTo>
                <a:cubicBezTo>
                  <a:pt x="745115" y="-2533"/>
                  <a:pt x="842847" y="-316"/>
                  <a:pt x="941143" y="21179"/>
                </a:cubicBezTo>
                <a:close/>
                <a:moveTo>
                  <a:pt x="218316" y="398037"/>
                </a:moveTo>
                <a:cubicBezTo>
                  <a:pt x="228448" y="380200"/>
                  <a:pt x="240621" y="363489"/>
                  <a:pt x="251984" y="346356"/>
                </a:cubicBezTo>
                <a:cubicBezTo>
                  <a:pt x="257859" y="337491"/>
                  <a:pt x="265247" y="330138"/>
                  <a:pt x="274218" y="324227"/>
                </a:cubicBezTo>
                <a:cubicBezTo>
                  <a:pt x="288995" y="314517"/>
                  <a:pt x="299936" y="301712"/>
                  <a:pt x="305494" y="284508"/>
                </a:cubicBezTo>
                <a:cubicBezTo>
                  <a:pt x="306409" y="281623"/>
                  <a:pt x="309786" y="279477"/>
                  <a:pt x="312179" y="277155"/>
                </a:cubicBezTo>
                <a:cubicBezTo>
                  <a:pt x="385777" y="204999"/>
                  <a:pt x="473377" y="156731"/>
                  <a:pt x="571040" y="125702"/>
                </a:cubicBezTo>
                <a:cubicBezTo>
                  <a:pt x="612448" y="112544"/>
                  <a:pt x="653082" y="96079"/>
                  <a:pt x="697515" y="95903"/>
                </a:cubicBezTo>
                <a:cubicBezTo>
                  <a:pt x="729107" y="95763"/>
                  <a:pt x="760594" y="97662"/>
                  <a:pt x="791976" y="101216"/>
                </a:cubicBezTo>
                <a:cubicBezTo>
                  <a:pt x="798132" y="101919"/>
                  <a:pt x="804359" y="102166"/>
                  <a:pt x="810551" y="102588"/>
                </a:cubicBezTo>
                <a:cubicBezTo>
                  <a:pt x="813542" y="102799"/>
                  <a:pt x="817904" y="99949"/>
                  <a:pt x="818678" y="105156"/>
                </a:cubicBezTo>
                <a:cubicBezTo>
                  <a:pt x="819487" y="110644"/>
                  <a:pt x="814843" y="110715"/>
                  <a:pt x="811044" y="111207"/>
                </a:cubicBezTo>
                <a:cubicBezTo>
                  <a:pt x="788739" y="114022"/>
                  <a:pt x="766505" y="117223"/>
                  <a:pt x="744130" y="119580"/>
                </a:cubicBezTo>
                <a:cubicBezTo>
                  <a:pt x="688931" y="125385"/>
                  <a:pt x="634014" y="132421"/>
                  <a:pt x="580116" y="146669"/>
                </a:cubicBezTo>
                <a:cubicBezTo>
                  <a:pt x="525692" y="161058"/>
                  <a:pt x="477423" y="188042"/>
                  <a:pt x="429894" y="216785"/>
                </a:cubicBezTo>
                <a:cubicBezTo>
                  <a:pt x="349295" y="265546"/>
                  <a:pt x="281607" y="328132"/>
                  <a:pt x="229257" y="406691"/>
                </a:cubicBezTo>
                <a:cubicBezTo>
                  <a:pt x="209662" y="436138"/>
                  <a:pt x="195765" y="469032"/>
                  <a:pt x="174692" y="497634"/>
                </a:cubicBezTo>
                <a:cubicBezTo>
                  <a:pt x="173284" y="499534"/>
                  <a:pt x="172053" y="501539"/>
                  <a:pt x="170752" y="503509"/>
                </a:cubicBezTo>
                <a:cubicBezTo>
                  <a:pt x="182009" y="466077"/>
                  <a:pt x="199283" y="431599"/>
                  <a:pt x="218316" y="398037"/>
                </a:cubicBezTo>
                <a:close/>
                <a:moveTo>
                  <a:pt x="763374" y="1415328"/>
                </a:moveTo>
                <a:cubicBezTo>
                  <a:pt x="724499" y="1430878"/>
                  <a:pt x="685307" y="1422716"/>
                  <a:pt x="645905" y="1417755"/>
                </a:cubicBezTo>
                <a:cubicBezTo>
                  <a:pt x="603054" y="1412373"/>
                  <a:pt x="563581" y="1397597"/>
                  <a:pt x="525305" y="1378564"/>
                </a:cubicBezTo>
                <a:cubicBezTo>
                  <a:pt x="517178" y="1374518"/>
                  <a:pt x="508769" y="1370578"/>
                  <a:pt x="499271" y="1373216"/>
                </a:cubicBezTo>
                <a:cubicBezTo>
                  <a:pt x="496140" y="1374061"/>
                  <a:pt x="493747" y="1373357"/>
                  <a:pt x="491285" y="1371598"/>
                </a:cubicBezTo>
                <a:cubicBezTo>
                  <a:pt x="464653" y="1352741"/>
                  <a:pt x="434116" y="1340709"/>
                  <a:pt x="406675" y="1323330"/>
                </a:cubicBezTo>
                <a:cubicBezTo>
                  <a:pt x="393869" y="1315203"/>
                  <a:pt x="380007" y="1309292"/>
                  <a:pt x="367202" y="1301834"/>
                </a:cubicBezTo>
                <a:cubicBezTo>
                  <a:pt x="334765" y="1282942"/>
                  <a:pt x="310771" y="1253636"/>
                  <a:pt x="283506" y="1228271"/>
                </a:cubicBezTo>
                <a:cubicBezTo>
                  <a:pt x="249064" y="1196221"/>
                  <a:pt x="224578" y="1158261"/>
                  <a:pt x="203821" y="1117099"/>
                </a:cubicBezTo>
                <a:cubicBezTo>
                  <a:pt x="183769" y="1077345"/>
                  <a:pt x="168606" y="1035585"/>
                  <a:pt x="154181" y="993544"/>
                </a:cubicBezTo>
                <a:cubicBezTo>
                  <a:pt x="149573" y="980984"/>
                  <a:pt x="144964" y="968390"/>
                  <a:pt x="140390" y="955830"/>
                </a:cubicBezTo>
                <a:cubicBezTo>
                  <a:pt x="150663" y="965470"/>
                  <a:pt x="152035" y="978838"/>
                  <a:pt x="157383" y="990483"/>
                </a:cubicBezTo>
                <a:cubicBezTo>
                  <a:pt x="173988" y="1016341"/>
                  <a:pt x="184542" y="1045189"/>
                  <a:pt x="197172" y="1072947"/>
                </a:cubicBezTo>
                <a:cubicBezTo>
                  <a:pt x="261342" y="1214199"/>
                  <a:pt x="373816" y="1304262"/>
                  <a:pt x="510845" y="1367095"/>
                </a:cubicBezTo>
                <a:cubicBezTo>
                  <a:pt x="586027" y="1401572"/>
                  <a:pt x="665501" y="1419162"/>
                  <a:pt x="749090" y="1412548"/>
                </a:cubicBezTo>
                <a:cubicBezTo>
                  <a:pt x="749090" y="1412548"/>
                  <a:pt x="749090" y="1412548"/>
                  <a:pt x="749090" y="1412548"/>
                </a:cubicBezTo>
                <a:cubicBezTo>
                  <a:pt x="749513" y="1412478"/>
                  <a:pt x="749970" y="1412443"/>
                  <a:pt x="750392" y="1412373"/>
                </a:cubicBezTo>
                <a:cubicBezTo>
                  <a:pt x="753136" y="1411880"/>
                  <a:pt x="755986" y="1410754"/>
                  <a:pt x="758554" y="1411212"/>
                </a:cubicBezTo>
                <a:cubicBezTo>
                  <a:pt x="782160" y="1407764"/>
                  <a:pt x="805767" y="1403964"/>
                  <a:pt x="830077" y="1406884"/>
                </a:cubicBezTo>
                <a:cubicBezTo>
                  <a:pt x="807807" y="1409699"/>
                  <a:pt x="785573" y="1412513"/>
                  <a:pt x="763374" y="1415328"/>
                </a:cubicBezTo>
                <a:close/>
                <a:moveTo>
                  <a:pt x="1292917" y="1199352"/>
                </a:moveTo>
                <a:cubicBezTo>
                  <a:pt x="1294711" y="1188833"/>
                  <a:pt x="1297877" y="1182536"/>
                  <a:pt x="1302521" y="1177259"/>
                </a:cubicBezTo>
                <a:cubicBezTo>
                  <a:pt x="1301888" y="1184717"/>
                  <a:pt x="1301465" y="1191824"/>
                  <a:pt x="1292917" y="1199352"/>
                </a:cubicBezTo>
                <a:close/>
                <a:moveTo>
                  <a:pt x="1297349" y="1161568"/>
                </a:moveTo>
                <a:cubicBezTo>
                  <a:pt x="1269556" y="1222361"/>
                  <a:pt x="1233742" y="1277278"/>
                  <a:pt x="1180690" y="1319389"/>
                </a:cubicBezTo>
                <a:cubicBezTo>
                  <a:pt x="1225862" y="1271297"/>
                  <a:pt x="1262028" y="1216767"/>
                  <a:pt x="1297349" y="1161568"/>
                </a:cubicBezTo>
                <a:close/>
              </a:path>
            </a:pathLst>
          </a:custGeom>
          <a:solidFill>
            <a:srgbClr val="0070C0"/>
          </a:solidFill>
          <a:ln w="3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 name="Graphic 5">
            <a:extLst>
              <a:ext uri="{FF2B5EF4-FFF2-40B4-BE49-F238E27FC236}">
                <a16:creationId xmlns:a16="http://schemas.microsoft.com/office/drawing/2014/main" id="{B164866C-151F-4190-A327-E168EC6E5E25}"/>
              </a:ext>
            </a:extLst>
          </p:cNvPr>
          <p:cNvSpPr/>
          <p:nvPr/>
        </p:nvSpPr>
        <p:spPr>
          <a:xfrm>
            <a:off x="9741233" y="1743711"/>
            <a:ext cx="1539632" cy="1616527"/>
          </a:xfrm>
          <a:custGeom>
            <a:avLst/>
            <a:gdLst>
              <a:gd name="connsiteX0" fmla="*/ 1539429 w 1539632"/>
              <a:gd name="connsiteY0" fmla="*/ 774261 h 1616527"/>
              <a:gd name="connsiteX1" fmla="*/ 1526623 w 1539632"/>
              <a:gd name="connsiteY1" fmla="*/ 688455 h 1616527"/>
              <a:gd name="connsiteX2" fmla="*/ 1525040 w 1539632"/>
              <a:gd name="connsiteY2" fmla="*/ 680223 h 1616527"/>
              <a:gd name="connsiteX3" fmla="*/ 1447677 w 1539632"/>
              <a:gd name="connsiteY3" fmla="*/ 493342 h 1616527"/>
              <a:gd name="connsiteX4" fmla="*/ 1405038 w 1539632"/>
              <a:gd name="connsiteY4" fmla="*/ 427307 h 1616527"/>
              <a:gd name="connsiteX5" fmla="*/ 1401344 w 1539632"/>
              <a:gd name="connsiteY5" fmla="*/ 422206 h 1616527"/>
              <a:gd name="connsiteX6" fmla="*/ 1372848 w 1539632"/>
              <a:gd name="connsiteY6" fmla="*/ 387096 h 1616527"/>
              <a:gd name="connsiteX7" fmla="*/ 1372848 w 1539632"/>
              <a:gd name="connsiteY7" fmla="*/ 387096 h 1616527"/>
              <a:gd name="connsiteX8" fmla="*/ 1366796 w 1539632"/>
              <a:gd name="connsiteY8" fmla="*/ 379180 h 1616527"/>
              <a:gd name="connsiteX9" fmla="*/ 1337772 w 1539632"/>
              <a:gd name="connsiteY9" fmla="*/ 347130 h 1616527"/>
              <a:gd name="connsiteX10" fmla="*/ 1312372 w 1539632"/>
              <a:gd name="connsiteY10" fmla="*/ 321378 h 1616527"/>
              <a:gd name="connsiteX11" fmla="*/ 1151454 w 1539632"/>
              <a:gd name="connsiteY11" fmla="*/ 214006 h 1616527"/>
              <a:gd name="connsiteX12" fmla="*/ 990678 w 1539632"/>
              <a:gd name="connsiteY12" fmla="*/ 153917 h 1616527"/>
              <a:gd name="connsiteX13" fmla="*/ 849567 w 1539632"/>
              <a:gd name="connsiteY13" fmla="*/ 145297 h 1616527"/>
              <a:gd name="connsiteX14" fmla="*/ 674190 w 1539632"/>
              <a:gd name="connsiteY14" fmla="*/ 170346 h 1616527"/>
              <a:gd name="connsiteX15" fmla="*/ 664164 w 1539632"/>
              <a:gd name="connsiteY15" fmla="*/ 170909 h 1616527"/>
              <a:gd name="connsiteX16" fmla="*/ 990642 w 1539632"/>
              <a:gd name="connsiteY16" fmla="*/ 151559 h 1616527"/>
              <a:gd name="connsiteX17" fmla="*/ 1085033 w 1539632"/>
              <a:gd name="connsiteY17" fmla="*/ 172598 h 1616527"/>
              <a:gd name="connsiteX18" fmla="*/ 1153389 w 1539632"/>
              <a:gd name="connsiteY18" fmla="*/ 197787 h 1616527"/>
              <a:gd name="connsiteX19" fmla="*/ 1153882 w 1539632"/>
              <a:gd name="connsiteY19" fmla="*/ 196978 h 1616527"/>
              <a:gd name="connsiteX20" fmla="*/ 1134180 w 1539632"/>
              <a:gd name="connsiteY20" fmla="*/ 180900 h 1616527"/>
              <a:gd name="connsiteX21" fmla="*/ 1154726 w 1539632"/>
              <a:gd name="connsiteY21" fmla="*/ 188183 h 1616527"/>
              <a:gd name="connsiteX22" fmla="*/ 1346216 w 1539632"/>
              <a:gd name="connsiteY22" fmla="*/ 307939 h 1616527"/>
              <a:gd name="connsiteX23" fmla="*/ 1364299 w 1539632"/>
              <a:gd name="connsiteY23" fmla="*/ 315291 h 1616527"/>
              <a:gd name="connsiteX24" fmla="*/ 1364228 w 1539632"/>
              <a:gd name="connsiteY24" fmla="*/ 315221 h 1616527"/>
              <a:gd name="connsiteX25" fmla="*/ 1286232 w 1539632"/>
              <a:gd name="connsiteY25" fmla="*/ 246759 h 1616527"/>
              <a:gd name="connsiteX26" fmla="*/ 1286232 w 1539632"/>
              <a:gd name="connsiteY26" fmla="*/ 246759 h 1616527"/>
              <a:gd name="connsiteX27" fmla="*/ 1286232 w 1539632"/>
              <a:gd name="connsiteY27" fmla="*/ 246759 h 1616527"/>
              <a:gd name="connsiteX28" fmla="*/ 1286232 w 1539632"/>
              <a:gd name="connsiteY28" fmla="*/ 246759 h 1616527"/>
              <a:gd name="connsiteX29" fmla="*/ 1286232 w 1539632"/>
              <a:gd name="connsiteY29" fmla="*/ 246759 h 1616527"/>
              <a:gd name="connsiteX30" fmla="*/ 1162220 w 1539632"/>
              <a:gd name="connsiteY30" fmla="*/ 169150 h 1616527"/>
              <a:gd name="connsiteX31" fmla="*/ 1162220 w 1539632"/>
              <a:gd name="connsiteY31" fmla="*/ 169150 h 1616527"/>
              <a:gd name="connsiteX32" fmla="*/ 1160179 w 1539632"/>
              <a:gd name="connsiteY32" fmla="*/ 168270 h 1616527"/>
              <a:gd name="connsiteX33" fmla="*/ 1099738 w 1539632"/>
              <a:gd name="connsiteY33" fmla="*/ 140407 h 1616527"/>
              <a:gd name="connsiteX34" fmla="*/ 1085068 w 1539632"/>
              <a:gd name="connsiteY34" fmla="*/ 134462 h 1616527"/>
              <a:gd name="connsiteX35" fmla="*/ 1076871 w 1539632"/>
              <a:gd name="connsiteY35" fmla="*/ 131401 h 1616527"/>
              <a:gd name="connsiteX36" fmla="*/ 1070749 w 1539632"/>
              <a:gd name="connsiteY36" fmla="*/ 129607 h 1616527"/>
              <a:gd name="connsiteX37" fmla="*/ 1006790 w 1539632"/>
              <a:gd name="connsiteY37" fmla="*/ 108393 h 1616527"/>
              <a:gd name="connsiteX38" fmla="*/ 994266 w 1539632"/>
              <a:gd name="connsiteY38" fmla="*/ 98084 h 1616527"/>
              <a:gd name="connsiteX39" fmla="*/ 1004750 w 1539632"/>
              <a:gd name="connsiteY39" fmla="*/ 85912 h 1616527"/>
              <a:gd name="connsiteX40" fmla="*/ 1068568 w 1539632"/>
              <a:gd name="connsiteY40" fmla="*/ 74865 h 1616527"/>
              <a:gd name="connsiteX41" fmla="*/ 1026351 w 1539632"/>
              <a:gd name="connsiteY41" fmla="*/ 58119 h 1616527"/>
              <a:gd name="connsiteX42" fmla="*/ 1027195 w 1539632"/>
              <a:gd name="connsiteY42" fmla="*/ 55375 h 1616527"/>
              <a:gd name="connsiteX43" fmla="*/ 1094109 w 1539632"/>
              <a:gd name="connsiteY43" fmla="*/ 74865 h 1616527"/>
              <a:gd name="connsiteX44" fmla="*/ 1108639 w 1539632"/>
              <a:gd name="connsiteY44" fmla="*/ 79685 h 1616527"/>
              <a:gd name="connsiteX45" fmla="*/ 1120741 w 1539632"/>
              <a:gd name="connsiteY45" fmla="*/ 82288 h 1616527"/>
              <a:gd name="connsiteX46" fmla="*/ 990396 w 1539632"/>
              <a:gd name="connsiteY46" fmla="*/ 31311 h 1616527"/>
              <a:gd name="connsiteX47" fmla="*/ 1160531 w 1539632"/>
              <a:gd name="connsiteY47" fmla="*/ 78911 h 1616527"/>
              <a:gd name="connsiteX48" fmla="*/ 1160531 w 1539632"/>
              <a:gd name="connsiteY48" fmla="*/ 78911 h 1616527"/>
              <a:gd name="connsiteX49" fmla="*/ 1165808 w 1539632"/>
              <a:gd name="connsiteY49" fmla="*/ 80494 h 1616527"/>
              <a:gd name="connsiteX50" fmla="*/ 1211930 w 1539632"/>
              <a:gd name="connsiteY50" fmla="*/ 100336 h 1616527"/>
              <a:gd name="connsiteX51" fmla="*/ 1215061 w 1539632"/>
              <a:gd name="connsiteY51" fmla="*/ 102025 h 1616527"/>
              <a:gd name="connsiteX52" fmla="*/ 1242784 w 1539632"/>
              <a:gd name="connsiteY52" fmla="*/ 110855 h 1616527"/>
              <a:gd name="connsiteX53" fmla="*/ 1242784 w 1539632"/>
              <a:gd name="connsiteY53" fmla="*/ 110855 h 1616527"/>
              <a:gd name="connsiteX54" fmla="*/ 1242784 w 1539632"/>
              <a:gd name="connsiteY54" fmla="*/ 110855 h 1616527"/>
              <a:gd name="connsiteX55" fmla="*/ 1229310 w 1539632"/>
              <a:gd name="connsiteY55" fmla="*/ 101990 h 1616527"/>
              <a:gd name="connsiteX56" fmla="*/ 1188957 w 1539632"/>
              <a:gd name="connsiteY56" fmla="*/ 79333 h 1616527"/>
              <a:gd name="connsiteX57" fmla="*/ 1183188 w 1539632"/>
              <a:gd name="connsiteY57" fmla="*/ 76378 h 1616527"/>
              <a:gd name="connsiteX58" fmla="*/ 1168130 w 1539632"/>
              <a:gd name="connsiteY58" fmla="*/ 68603 h 1616527"/>
              <a:gd name="connsiteX59" fmla="*/ 1160214 w 1539632"/>
              <a:gd name="connsiteY59" fmla="*/ 64944 h 1616527"/>
              <a:gd name="connsiteX60" fmla="*/ 1160214 w 1539632"/>
              <a:gd name="connsiteY60" fmla="*/ 64944 h 1616527"/>
              <a:gd name="connsiteX61" fmla="*/ 1143890 w 1539632"/>
              <a:gd name="connsiteY61" fmla="*/ 62728 h 1616527"/>
              <a:gd name="connsiteX62" fmla="*/ 917994 w 1539632"/>
              <a:gd name="connsiteY62" fmla="*/ 5489 h 1616527"/>
              <a:gd name="connsiteX63" fmla="*/ 804852 w 1539632"/>
              <a:gd name="connsiteY63" fmla="*/ 352 h 1616527"/>
              <a:gd name="connsiteX64" fmla="*/ 472779 w 1539632"/>
              <a:gd name="connsiteY64" fmla="*/ 77011 h 1616527"/>
              <a:gd name="connsiteX65" fmla="*/ 315028 w 1539632"/>
              <a:gd name="connsiteY65" fmla="*/ 170522 h 1616527"/>
              <a:gd name="connsiteX66" fmla="*/ 275520 w 1539632"/>
              <a:gd name="connsiteY66" fmla="*/ 209925 h 1616527"/>
              <a:gd name="connsiteX67" fmla="*/ 151824 w 1539632"/>
              <a:gd name="connsiteY67" fmla="*/ 347588 h 1616527"/>
              <a:gd name="connsiteX68" fmla="*/ 105139 w 1539632"/>
              <a:gd name="connsiteY68" fmla="*/ 413024 h 1616527"/>
              <a:gd name="connsiteX69" fmla="*/ 97083 w 1539632"/>
              <a:gd name="connsiteY69" fmla="*/ 438776 h 1616527"/>
              <a:gd name="connsiteX70" fmla="*/ 59721 w 1539632"/>
              <a:gd name="connsiteY70" fmla="*/ 530528 h 1616527"/>
              <a:gd name="connsiteX71" fmla="*/ 15041 w 1539632"/>
              <a:gd name="connsiteY71" fmla="*/ 653204 h 1616527"/>
              <a:gd name="connsiteX72" fmla="*/ 10784 w 1539632"/>
              <a:gd name="connsiteY72" fmla="*/ 666854 h 1616527"/>
              <a:gd name="connsiteX73" fmla="*/ 124 w 1539632"/>
              <a:gd name="connsiteY73" fmla="*/ 723531 h 1616527"/>
              <a:gd name="connsiteX74" fmla="*/ 335 w 1539632"/>
              <a:gd name="connsiteY74" fmla="*/ 814016 h 1616527"/>
              <a:gd name="connsiteX75" fmla="*/ 335 w 1539632"/>
              <a:gd name="connsiteY75" fmla="*/ 814755 h 1616527"/>
              <a:gd name="connsiteX76" fmla="*/ 2622 w 1539632"/>
              <a:gd name="connsiteY76" fmla="*/ 837728 h 1616527"/>
              <a:gd name="connsiteX77" fmla="*/ 23871 w 1539632"/>
              <a:gd name="connsiteY77" fmla="*/ 845855 h 1616527"/>
              <a:gd name="connsiteX78" fmla="*/ 31752 w 1539632"/>
              <a:gd name="connsiteY78" fmla="*/ 874844 h 1616527"/>
              <a:gd name="connsiteX79" fmla="*/ 65138 w 1539632"/>
              <a:gd name="connsiteY79" fmla="*/ 1059790 h 1616527"/>
              <a:gd name="connsiteX80" fmla="*/ 212195 w 1539632"/>
              <a:gd name="connsiteY80" fmla="*/ 1325757 h 1616527"/>
              <a:gd name="connsiteX81" fmla="*/ 288783 w 1539632"/>
              <a:gd name="connsiteY81" fmla="*/ 1377508 h 1616527"/>
              <a:gd name="connsiteX82" fmla="*/ 297156 w 1539632"/>
              <a:gd name="connsiteY82" fmla="*/ 1390244 h 1616527"/>
              <a:gd name="connsiteX83" fmla="*/ 283893 w 1539632"/>
              <a:gd name="connsiteY83" fmla="*/ 1398687 h 1616527"/>
              <a:gd name="connsiteX84" fmla="*/ 247974 w 1539632"/>
              <a:gd name="connsiteY84" fmla="*/ 1385178 h 1616527"/>
              <a:gd name="connsiteX85" fmla="*/ 126424 w 1539632"/>
              <a:gd name="connsiteY85" fmla="*/ 1264718 h 1616527"/>
              <a:gd name="connsiteX86" fmla="*/ 39879 w 1539632"/>
              <a:gd name="connsiteY86" fmla="*/ 1076501 h 1616527"/>
              <a:gd name="connsiteX87" fmla="*/ 6562 w 1539632"/>
              <a:gd name="connsiteY87" fmla="*/ 934159 h 1616527"/>
              <a:gd name="connsiteX88" fmla="*/ 5437 w 1539632"/>
              <a:gd name="connsiteY88" fmla="*/ 925293 h 1616527"/>
              <a:gd name="connsiteX89" fmla="*/ 10327 w 1539632"/>
              <a:gd name="connsiteY89" fmla="*/ 964766 h 1616527"/>
              <a:gd name="connsiteX90" fmla="*/ 9025 w 1539632"/>
              <a:gd name="connsiteY90" fmla="*/ 981512 h 1616527"/>
              <a:gd name="connsiteX91" fmla="*/ 8146 w 1539632"/>
              <a:gd name="connsiteY91" fmla="*/ 982251 h 1616527"/>
              <a:gd name="connsiteX92" fmla="*/ 11241 w 1539632"/>
              <a:gd name="connsiteY92" fmla="*/ 996147 h 1616527"/>
              <a:gd name="connsiteX93" fmla="*/ 21972 w 1539632"/>
              <a:gd name="connsiteY93" fmla="*/ 1044978 h 1616527"/>
              <a:gd name="connsiteX94" fmla="*/ 18559 w 1539632"/>
              <a:gd name="connsiteY94" fmla="*/ 1048180 h 1616527"/>
              <a:gd name="connsiteX95" fmla="*/ 79950 w 1539632"/>
              <a:gd name="connsiteY95" fmla="*/ 1204172 h 1616527"/>
              <a:gd name="connsiteX96" fmla="*/ 227463 w 1539632"/>
              <a:gd name="connsiteY96" fmla="*/ 1404422 h 1616527"/>
              <a:gd name="connsiteX97" fmla="*/ 285336 w 1539632"/>
              <a:gd name="connsiteY97" fmla="*/ 1453710 h 1616527"/>
              <a:gd name="connsiteX98" fmla="*/ 295644 w 1539632"/>
              <a:gd name="connsiteY98" fmla="*/ 1466551 h 1616527"/>
              <a:gd name="connsiteX99" fmla="*/ 300991 w 1539632"/>
              <a:gd name="connsiteY99" fmla="*/ 1471054 h 1616527"/>
              <a:gd name="connsiteX100" fmla="*/ 338705 w 1539632"/>
              <a:gd name="connsiteY100" fmla="*/ 1495470 h 1616527"/>
              <a:gd name="connsiteX101" fmla="*/ 338705 w 1539632"/>
              <a:gd name="connsiteY101" fmla="*/ 1495470 h 1616527"/>
              <a:gd name="connsiteX102" fmla="*/ 355592 w 1539632"/>
              <a:gd name="connsiteY102" fmla="*/ 1505496 h 1616527"/>
              <a:gd name="connsiteX103" fmla="*/ 414168 w 1539632"/>
              <a:gd name="connsiteY103" fmla="*/ 1536033 h 1616527"/>
              <a:gd name="connsiteX104" fmla="*/ 414168 w 1539632"/>
              <a:gd name="connsiteY104" fmla="*/ 1536033 h 1616527"/>
              <a:gd name="connsiteX105" fmla="*/ 418777 w 1539632"/>
              <a:gd name="connsiteY105" fmla="*/ 1537792 h 1616527"/>
              <a:gd name="connsiteX106" fmla="*/ 447872 w 1539632"/>
              <a:gd name="connsiteY106" fmla="*/ 1550739 h 1616527"/>
              <a:gd name="connsiteX107" fmla="*/ 449279 w 1539632"/>
              <a:gd name="connsiteY107" fmla="*/ 1550704 h 1616527"/>
              <a:gd name="connsiteX108" fmla="*/ 450440 w 1539632"/>
              <a:gd name="connsiteY108" fmla="*/ 1551478 h 1616527"/>
              <a:gd name="connsiteX109" fmla="*/ 458953 w 1539632"/>
              <a:gd name="connsiteY109" fmla="*/ 1554539 h 1616527"/>
              <a:gd name="connsiteX110" fmla="*/ 464758 w 1539632"/>
              <a:gd name="connsiteY110" fmla="*/ 1557107 h 1616527"/>
              <a:gd name="connsiteX111" fmla="*/ 505076 w 1539632"/>
              <a:gd name="connsiteY111" fmla="*/ 1571003 h 1616527"/>
              <a:gd name="connsiteX112" fmla="*/ 516650 w 1539632"/>
              <a:gd name="connsiteY112" fmla="*/ 1574310 h 1616527"/>
              <a:gd name="connsiteX113" fmla="*/ 557003 w 1539632"/>
              <a:gd name="connsiteY113" fmla="*/ 1584653 h 1616527"/>
              <a:gd name="connsiteX114" fmla="*/ 557003 w 1539632"/>
              <a:gd name="connsiteY114" fmla="*/ 1584653 h 1616527"/>
              <a:gd name="connsiteX115" fmla="*/ 585077 w 1539632"/>
              <a:gd name="connsiteY115" fmla="*/ 1589895 h 1616527"/>
              <a:gd name="connsiteX116" fmla="*/ 657374 w 1539632"/>
              <a:gd name="connsiteY116" fmla="*/ 1600203 h 1616527"/>
              <a:gd name="connsiteX117" fmla="*/ 657374 w 1539632"/>
              <a:gd name="connsiteY117" fmla="*/ 1600203 h 1616527"/>
              <a:gd name="connsiteX118" fmla="*/ 663249 w 1539632"/>
              <a:gd name="connsiteY118" fmla="*/ 1600590 h 1616527"/>
              <a:gd name="connsiteX119" fmla="*/ 694912 w 1539632"/>
              <a:gd name="connsiteY119" fmla="*/ 1605234 h 1616527"/>
              <a:gd name="connsiteX120" fmla="*/ 694947 w 1539632"/>
              <a:gd name="connsiteY120" fmla="*/ 1605129 h 1616527"/>
              <a:gd name="connsiteX121" fmla="*/ 706240 w 1539632"/>
              <a:gd name="connsiteY121" fmla="*/ 1605938 h 1616527"/>
              <a:gd name="connsiteX122" fmla="*/ 738606 w 1539632"/>
              <a:gd name="connsiteY122" fmla="*/ 1608013 h 1616527"/>
              <a:gd name="connsiteX123" fmla="*/ 755177 w 1539632"/>
              <a:gd name="connsiteY123" fmla="*/ 1608787 h 1616527"/>
              <a:gd name="connsiteX124" fmla="*/ 783321 w 1539632"/>
              <a:gd name="connsiteY124" fmla="*/ 1609878 h 1616527"/>
              <a:gd name="connsiteX125" fmla="*/ 790182 w 1539632"/>
              <a:gd name="connsiteY125" fmla="*/ 1608999 h 1616527"/>
              <a:gd name="connsiteX126" fmla="*/ 795424 w 1539632"/>
              <a:gd name="connsiteY126" fmla="*/ 1616527 h 1616527"/>
              <a:gd name="connsiteX127" fmla="*/ 838591 w 1539632"/>
              <a:gd name="connsiteY127" fmla="*/ 1614874 h 1616527"/>
              <a:gd name="connsiteX128" fmla="*/ 857940 w 1539632"/>
              <a:gd name="connsiteY128" fmla="*/ 1613713 h 1616527"/>
              <a:gd name="connsiteX129" fmla="*/ 857940 w 1539632"/>
              <a:gd name="connsiteY129" fmla="*/ 1613713 h 1616527"/>
              <a:gd name="connsiteX130" fmla="*/ 881968 w 1539632"/>
              <a:gd name="connsiteY130" fmla="*/ 1610160 h 1616527"/>
              <a:gd name="connsiteX131" fmla="*/ 897941 w 1539632"/>
              <a:gd name="connsiteY131" fmla="*/ 1607838 h 1616527"/>
              <a:gd name="connsiteX132" fmla="*/ 897941 w 1539632"/>
              <a:gd name="connsiteY132" fmla="*/ 1607838 h 1616527"/>
              <a:gd name="connsiteX133" fmla="*/ 915285 w 1539632"/>
              <a:gd name="connsiteY133" fmla="*/ 1605129 h 1616527"/>
              <a:gd name="connsiteX134" fmla="*/ 1027301 w 1539632"/>
              <a:gd name="connsiteY134" fmla="*/ 1570651 h 1616527"/>
              <a:gd name="connsiteX135" fmla="*/ 1027301 w 1539632"/>
              <a:gd name="connsiteY135" fmla="*/ 1570651 h 1616527"/>
              <a:gd name="connsiteX136" fmla="*/ 1048022 w 1539632"/>
              <a:gd name="connsiteY136" fmla="*/ 1561891 h 1616527"/>
              <a:gd name="connsiteX137" fmla="*/ 1142729 w 1539632"/>
              <a:gd name="connsiteY137" fmla="*/ 1509964 h 1616527"/>
              <a:gd name="connsiteX138" fmla="*/ 1157013 w 1539632"/>
              <a:gd name="connsiteY138" fmla="*/ 1501064 h 1616527"/>
              <a:gd name="connsiteX139" fmla="*/ 1286267 w 1539632"/>
              <a:gd name="connsiteY139" fmla="*/ 1394677 h 1616527"/>
              <a:gd name="connsiteX140" fmla="*/ 1453623 w 1539632"/>
              <a:gd name="connsiteY140" fmla="*/ 1134092 h 1616527"/>
              <a:gd name="connsiteX141" fmla="*/ 1445461 w 1539632"/>
              <a:gd name="connsiteY141" fmla="*/ 1112631 h 1616527"/>
              <a:gd name="connsiteX142" fmla="*/ 1440536 w 1539632"/>
              <a:gd name="connsiteY142" fmla="*/ 1091664 h 1616527"/>
              <a:gd name="connsiteX143" fmla="*/ 1439762 w 1539632"/>
              <a:gd name="connsiteY143" fmla="*/ 1091734 h 1616527"/>
              <a:gd name="connsiteX144" fmla="*/ 1430755 w 1539632"/>
              <a:gd name="connsiteY144" fmla="*/ 1126211 h 1616527"/>
              <a:gd name="connsiteX145" fmla="*/ 1416120 w 1539632"/>
              <a:gd name="connsiteY145" fmla="*/ 1164875 h 1616527"/>
              <a:gd name="connsiteX146" fmla="*/ 1406481 w 1539632"/>
              <a:gd name="connsiteY146" fmla="*/ 1171313 h 1616527"/>
              <a:gd name="connsiteX147" fmla="*/ 1403983 w 1539632"/>
              <a:gd name="connsiteY147" fmla="*/ 1161075 h 1616527"/>
              <a:gd name="connsiteX148" fmla="*/ 1415170 w 1539632"/>
              <a:gd name="connsiteY148" fmla="*/ 1087477 h 1616527"/>
              <a:gd name="connsiteX149" fmla="*/ 1413200 w 1539632"/>
              <a:gd name="connsiteY149" fmla="*/ 1042832 h 1616527"/>
              <a:gd name="connsiteX150" fmla="*/ 1403807 w 1539632"/>
              <a:gd name="connsiteY150" fmla="*/ 1035515 h 1616527"/>
              <a:gd name="connsiteX151" fmla="*/ 1398846 w 1539632"/>
              <a:gd name="connsiteY151" fmla="*/ 1041918 h 1616527"/>
              <a:gd name="connsiteX152" fmla="*/ 1388855 w 1539632"/>
              <a:gd name="connsiteY152" fmla="*/ 1076747 h 1616527"/>
              <a:gd name="connsiteX153" fmla="*/ 1383894 w 1539632"/>
              <a:gd name="connsiteY153" fmla="*/ 1051944 h 1616527"/>
              <a:gd name="connsiteX154" fmla="*/ 1383894 w 1539632"/>
              <a:gd name="connsiteY154" fmla="*/ 1051944 h 1616527"/>
              <a:gd name="connsiteX155" fmla="*/ 1381960 w 1539632"/>
              <a:gd name="connsiteY155" fmla="*/ 1005646 h 1616527"/>
              <a:gd name="connsiteX156" fmla="*/ 1364721 w 1539632"/>
              <a:gd name="connsiteY156" fmla="*/ 1031997 h 1616527"/>
              <a:gd name="connsiteX157" fmla="*/ 1349980 w 1539632"/>
              <a:gd name="connsiteY157" fmla="*/ 1039525 h 1616527"/>
              <a:gd name="connsiteX158" fmla="*/ 1344316 w 1539632"/>
              <a:gd name="connsiteY158" fmla="*/ 1019543 h 1616527"/>
              <a:gd name="connsiteX159" fmla="*/ 1373762 w 1539632"/>
              <a:gd name="connsiteY159" fmla="*/ 940315 h 1616527"/>
              <a:gd name="connsiteX160" fmla="*/ 1396278 w 1539632"/>
              <a:gd name="connsiteY160" fmla="*/ 815247 h 1616527"/>
              <a:gd name="connsiteX161" fmla="*/ 1399093 w 1539632"/>
              <a:gd name="connsiteY161" fmla="*/ 745378 h 1616527"/>
              <a:gd name="connsiteX162" fmla="*/ 1417844 w 1539632"/>
              <a:gd name="connsiteY162" fmla="*/ 826962 h 1616527"/>
              <a:gd name="connsiteX163" fmla="*/ 1427835 w 1539632"/>
              <a:gd name="connsiteY163" fmla="*/ 849619 h 1616527"/>
              <a:gd name="connsiteX164" fmla="*/ 1427835 w 1539632"/>
              <a:gd name="connsiteY164" fmla="*/ 849619 h 1616527"/>
              <a:gd name="connsiteX165" fmla="*/ 1429806 w 1539632"/>
              <a:gd name="connsiteY165" fmla="*/ 848845 h 1616527"/>
              <a:gd name="connsiteX166" fmla="*/ 1405847 w 1539632"/>
              <a:gd name="connsiteY166" fmla="*/ 712308 h 1616527"/>
              <a:gd name="connsiteX167" fmla="*/ 1351915 w 1539632"/>
              <a:gd name="connsiteY167" fmla="*/ 538444 h 1616527"/>
              <a:gd name="connsiteX168" fmla="*/ 1359936 w 1539632"/>
              <a:gd name="connsiteY168" fmla="*/ 545550 h 1616527"/>
              <a:gd name="connsiteX169" fmla="*/ 1423262 w 1539632"/>
              <a:gd name="connsiteY169" fmla="*/ 681736 h 1616527"/>
              <a:gd name="connsiteX170" fmla="*/ 1469525 w 1539632"/>
              <a:gd name="connsiteY170" fmla="*/ 751570 h 1616527"/>
              <a:gd name="connsiteX171" fmla="*/ 1469630 w 1539632"/>
              <a:gd name="connsiteY171" fmla="*/ 751499 h 1616527"/>
              <a:gd name="connsiteX172" fmla="*/ 1448275 w 1539632"/>
              <a:gd name="connsiteY172" fmla="*/ 675755 h 1616527"/>
              <a:gd name="connsiteX173" fmla="*/ 1424001 w 1539632"/>
              <a:gd name="connsiteY173" fmla="*/ 601594 h 1616527"/>
              <a:gd name="connsiteX174" fmla="*/ 1386287 w 1539632"/>
              <a:gd name="connsiteY174" fmla="*/ 531795 h 1616527"/>
              <a:gd name="connsiteX175" fmla="*/ 1396524 w 1539632"/>
              <a:gd name="connsiteY175" fmla="*/ 540344 h 1616527"/>
              <a:gd name="connsiteX176" fmla="*/ 1479587 w 1539632"/>
              <a:gd name="connsiteY176" fmla="*/ 747524 h 1616527"/>
              <a:gd name="connsiteX177" fmla="*/ 1496262 w 1539632"/>
              <a:gd name="connsiteY177" fmla="*/ 777533 h 1616527"/>
              <a:gd name="connsiteX178" fmla="*/ 1496544 w 1539632"/>
              <a:gd name="connsiteY178" fmla="*/ 775106 h 1616527"/>
              <a:gd name="connsiteX179" fmla="*/ 1466534 w 1539632"/>
              <a:gd name="connsiteY179" fmla="*/ 640961 h 1616527"/>
              <a:gd name="connsiteX180" fmla="*/ 1215906 w 1539632"/>
              <a:gd name="connsiteY180" fmla="*/ 307165 h 1616527"/>
              <a:gd name="connsiteX181" fmla="*/ 1210382 w 1539632"/>
              <a:gd name="connsiteY181" fmla="*/ 301711 h 1616527"/>
              <a:gd name="connsiteX182" fmla="*/ 1276769 w 1539632"/>
              <a:gd name="connsiteY182" fmla="*/ 345195 h 1616527"/>
              <a:gd name="connsiteX183" fmla="*/ 1493096 w 1539632"/>
              <a:gd name="connsiteY183" fmla="*/ 697567 h 1616527"/>
              <a:gd name="connsiteX184" fmla="*/ 1511038 w 1539632"/>
              <a:gd name="connsiteY184" fmla="*/ 788932 h 1616527"/>
              <a:gd name="connsiteX185" fmla="*/ 1527749 w 1539632"/>
              <a:gd name="connsiteY185" fmla="*/ 793365 h 1616527"/>
              <a:gd name="connsiteX186" fmla="*/ 1539429 w 1539632"/>
              <a:gd name="connsiteY186" fmla="*/ 774261 h 1616527"/>
              <a:gd name="connsiteX187" fmla="*/ 721544 w 1539632"/>
              <a:gd name="connsiteY187" fmla="*/ 1373885 h 1616527"/>
              <a:gd name="connsiteX188" fmla="*/ 561893 w 1539632"/>
              <a:gd name="connsiteY188" fmla="*/ 1346690 h 1616527"/>
              <a:gd name="connsiteX189" fmla="*/ 425919 w 1539632"/>
              <a:gd name="connsiteY189" fmla="*/ 1258843 h 1616527"/>
              <a:gd name="connsiteX190" fmla="*/ 721544 w 1539632"/>
              <a:gd name="connsiteY190" fmla="*/ 1373885 h 1616527"/>
              <a:gd name="connsiteX191" fmla="*/ 828212 w 1539632"/>
              <a:gd name="connsiteY191" fmla="*/ 33387 h 1616527"/>
              <a:gd name="connsiteX192" fmla="*/ 683021 w 1539632"/>
              <a:gd name="connsiteY192" fmla="*/ 44680 h 1616527"/>
              <a:gd name="connsiteX193" fmla="*/ 973439 w 1539632"/>
              <a:gd name="connsiteY193" fmla="*/ 44363 h 1616527"/>
              <a:gd name="connsiteX194" fmla="*/ 828212 w 1539632"/>
              <a:gd name="connsiteY194" fmla="*/ 33387 h 1616527"/>
              <a:gd name="connsiteX195" fmla="*/ 941143 w 1539632"/>
              <a:gd name="connsiteY195" fmla="*/ 21179 h 1616527"/>
              <a:gd name="connsiteX196" fmla="*/ 793665 w 1539632"/>
              <a:gd name="connsiteY196" fmla="*/ 16359 h 1616527"/>
              <a:gd name="connsiteX197" fmla="*/ 648965 w 1539632"/>
              <a:gd name="connsiteY197" fmla="*/ 33070 h 1616527"/>
              <a:gd name="connsiteX198" fmla="*/ 941143 w 1539632"/>
              <a:gd name="connsiteY198" fmla="*/ 21179 h 1616527"/>
              <a:gd name="connsiteX199" fmla="*/ 218316 w 1539632"/>
              <a:gd name="connsiteY199" fmla="*/ 398072 h 1616527"/>
              <a:gd name="connsiteX200" fmla="*/ 251984 w 1539632"/>
              <a:gd name="connsiteY200" fmla="*/ 346391 h 1616527"/>
              <a:gd name="connsiteX201" fmla="*/ 274218 w 1539632"/>
              <a:gd name="connsiteY201" fmla="*/ 324263 h 1616527"/>
              <a:gd name="connsiteX202" fmla="*/ 305494 w 1539632"/>
              <a:gd name="connsiteY202" fmla="*/ 284543 h 1616527"/>
              <a:gd name="connsiteX203" fmla="*/ 312179 w 1539632"/>
              <a:gd name="connsiteY203" fmla="*/ 277191 h 1616527"/>
              <a:gd name="connsiteX204" fmla="*/ 571040 w 1539632"/>
              <a:gd name="connsiteY204" fmla="*/ 125737 h 1616527"/>
              <a:gd name="connsiteX205" fmla="*/ 697515 w 1539632"/>
              <a:gd name="connsiteY205" fmla="*/ 95938 h 1616527"/>
              <a:gd name="connsiteX206" fmla="*/ 791976 w 1539632"/>
              <a:gd name="connsiteY206" fmla="*/ 101251 h 1616527"/>
              <a:gd name="connsiteX207" fmla="*/ 810551 w 1539632"/>
              <a:gd name="connsiteY207" fmla="*/ 102623 h 1616527"/>
              <a:gd name="connsiteX208" fmla="*/ 818678 w 1539632"/>
              <a:gd name="connsiteY208" fmla="*/ 105191 h 1616527"/>
              <a:gd name="connsiteX209" fmla="*/ 811044 w 1539632"/>
              <a:gd name="connsiteY209" fmla="*/ 111242 h 1616527"/>
              <a:gd name="connsiteX210" fmla="*/ 744130 w 1539632"/>
              <a:gd name="connsiteY210" fmla="*/ 119615 h 1616527"/>
              <a:gd name="connsiteX211" fmla="*/ 580116 w 1539632"/>
              <a:gd name="connsiteY211" fmla="*/ 146704 h 1616527"/>
              <a:gd name="connsiteX212" fmla="*/ 429894 w 1539632"/>
              <a:gd name="connsiteY212" fmla="*/ 216820 h 1616527"/>
              <a:gd name="connsiteX213" fmla="*/ 229257 w 1539632"/>
              <a:gd name="connsiteY213" fmla="*/ 406727 h 1616527"/>
              <a:gd name="connsiteX214" fmla="*/ 174692 w 1539632"/>
              <a:gd name="connsiteY214" fmla="*/ 497669 h 1616527"/>
              <a:gd name="connsiteX215" fmla="*/ 170752 w 1539632"/>
              <a:gd name="connsiteY215" fmla="*/ 503544 h 1616527"/>
              <a:gd name="connsiteX216" fmla="*/ 218316 w 1539632"/>
              <a:gd name="connsiteY216" fmla="*/ 398072 h 1616527"/>
              <a:gd name="connsiteX217" fmla="*/ 763339 w 1539632"/>
              <a:gd name="connsiteY217" fmla="*/ 1415328 h 1616527"/>
              <a:gd name="connsiteX218" fmla="*/ 645870 w 1539632"/>
              <a:gd name="connsiteY218" fmla="*/ 1417755 h 1616527"/>
              <a:gd name="connsiteX219" fmla="*/ 525270 w 1539632"/>
              <a:gd name="connsiteY219" fmla="*/ 1378564 h 1616527"/>
              <a:gd name="connsiteX220" fmla="*/ 499236 w 1539632"/>
              <a:gd name="connsiteY220" fmla="*/ 1373216 h 1616527"/>
              <a:gd name="connsiteX221" fmla="*/ 491249 w 1539632"/>
              <a:gd name="connsiteY221" fmla="*/ 1371598 h 1616527"/>
              <a:gd name="connsiteX222" fmla="*/ 406639 w 1539632"/>
              <a:gd name="connsiteY222" fmla="*/ 1323330 h 1616527"/>
              <a:gd name="connsiteX223" fmla="*/ 367167 w 1539632"/>
              <a:gd name="connsiteY223" fmla="*/ 1301834 h 1616527"/>
              <a:gd name="connsiteX224" fmla="*/ 283471 w 1539632"/>
              <a:gd name="connsiteY224" fmla="*/ 1228271 h 1616527"/>
              <a:gd name="connsiteX225" fmla="*/ 203786 w 1539632"/>
              <a:gd name="connsiteY225" fmla="*/ 1117099 h 1616527"/>
              <a:gd name="connsiteX226" fmla="*/ 154146 w 1539632"/>
              <a:gd name="connsiteY226" fmla="*/ 993544 h 1616527"/>
              <a:gd name="connsiteX227" fmla="*/ 140355 w 1539632"/>
              <a:gd name="connsiteY227" fmla="*/ 955830 h 1616527"/>
              <a:gd name="connsiteX228" fmla="*/ 157348 w 1539632"/>
              <a:gd name="connsiteY228" fmla="*/ 990483 h 1616527"/>
              <a:gd name="connsiteX229" fmla="*/ 197137 w 1539632"/>
              <a:gd name="connsiteY229" fmla="*/ 1072947 h 1616527"/>
              <a:gd name="connsiteX230" fmla="*/ 510810 w 1539632"/>
              <a:gd name="connsiteY230" fmla="*/ 1367095 h 1616527"/>
              <a:gd name="connsiteX231" fmla="*/ 749055 w 1539632"/>
              <a:gd name="connsiteY231" fmla="*/ 1412548 h 1616527"/>
              <a:gd name="connsiteX232" fmla="*/ 749055 w 1539632"/>
              <a:gd name="connsiteY232" fmla="*/ 1412548 h 1616527"/>
              <a:gd name="connsiteX233" fmla="*/ 750357 w 1539632"/>
              <a:gd name="connsiteY233" fmla="*/ 1412372 h 1616527"/>
              <a:gd name="connsiteX234" fmla="*/ 758519 w 1539632"/>
              <a:gd name="connsiteY234" fmla="*/ 1411211 h 1616527"/>
              <a:gd name="connsiteX235" fmla="*/ 830042 w 1539632"/>
              <a:gd name="connsiteY235" fmla="*/ 1406884 h 1616527"/>
              <a:gd name="connsiteX236" fmla="*/ 763339 w 1539632"/>
              <a:gd name="connsiteY236" fmla="*/ 1415328 h 1616527"/>
              <a:gd name="connsiteX237" fmla="*/ 1292882 w 1539632"/>
              <a:gd name="connsiteY237" fmla="*/ 1199352 h 1616527"/>
              <a:gd name="connsiteX238" fmla="*/ 1302486 w 1539632"/>
              <a:gd name="connsiteY238" fmla="*/ 1177258 h 1616527"/>
              <a:gd name="connsiteX239" fmla="*/ 1292882 w 1539632"/>
              <a:gd name="connsiteY239" fmla="*/ 1199352 h 1616527"/>
              <a:gd name="connsiteX240" fmla="*/ 1297314 w 1539632"/>
              <a:gd name="connsiteY240" fmla="*/ 1161568 h 1616527"/>
              <a:gd name="connsiteX241" fmla="*/ 1180654 w 1539632"/>
              <a:gd name="connsiteY241" fmla="*/ 1319389 h 1616527"/>
              <a:gd name="connsiteX242" fmla="*/ 1297314 w 1539632"/>
              <a:gd name="connsiteY242" fmla="*/ 1161568 h 161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1539632" h="1616527">
                <a:moveTo>
                  <a:pt x="1539429" y="774261"/>
                </a:moveTo>
                <a:cubicBezTo>
                  <a:pt x="1536579" y="745413"/>
                  <a:pt x="1531830" y="716917"/>
                  <a:pt x="1526623" y="688455"/>
                </a:cubicBezTo>
                <a:cubicBezTo>
                  <a:pt x="1526096" y="685711"/>
                  <a:pt x="1525568" y="682967"/>
                  <a:pt x="1525040" y="680223"/>
                </a:cubicBezTo>
                <a:cubicBezTo>
                  <a:pt x="1507274" y="614610"/>
                  <a:pt x="1483034" y="551637"/>
                  <a:pt x="1447677" y="493342"/>
                </a:cubicBezTo>
                <a:cubicBezTo>
                  <a:pt x="1434097" y="470932"/>
                  <a:pt x="1419286" y="449295"/>
                  <a:pt x="1405038" y="427307"/>
                </a:cubicBezTo>
                <a:cubicBezTo>
                  <a:pt x="1403807" y="425619"/>
                  <a:pt x="1402576" y="423895"/>
                  <a:pt x="1401344" y="422206"/>
                </a:cubicBezTo>
                <a:cubicBezTo>
                  <a:pt x="1391845" y="410491"/>
                  <a:pt x="1382347" y="398811"/>
                  <a:pt x="1372848" y="387096"/>
                </a:cubicBezTo>
                <a:cubicBezTo>
                  <a:pt x="1372848" y="387096"/>
                  <a:pt x="1372848" y="387096"/>
                  <a:pt x="1372848" y="387096"/>
                </a:cubicBezTo>
                <a:cubicBezTo>
                  <a:pt x="1368943" y="385900"/>
                  <a:pt x="1368626" y="381959"/>
                  <a:pt x="1366796" y="379180"/>
                </a:cubicBezTo>
                <a:cubicBezTo>
                  <a:pt x="1357122" y="368485"/>
                  <a:pt x="1347447" y="357825"/>
                  <a:pt x="1337772" y="347130"/>
                </a:cubicBezTo>
                <a:cubicBezTo>
                  <a:pt x="1328555" y="339285"/>
                  <a:pt x="1319900" y="330877"/>
                  <a:pt x="1312372" y="321378"/>
                </a:cubicBezTo>
                <a:cubicBezTo>
                  <a:pt x="1267340" y="272687"/>
                  <a:pt x="1210488" y="242045"/>
                  <a:pt x="1151454" y="214006"/>
                </a:cubicBezTo>
                <a:cubicBezTo>
                  <a:pt x="1099492" y="189309"/>
                  <a:pt x="1046228" y="168693"/>
                  <a:pt x="990678" y="153917"/>
                </a:cubicBezTo>
                <a:cubicBezTo>
                  <a:pt x="943992" y="145403"/>
                  <a:pt x="896956" y="143362"/>
                  <a:pt x="849567" y="145297"/>
                </a:cubicBezTo>
                <a:cubicBezTo>
                  <a:pt x="790217" y="147690"/>
                  <a:pt x="731500" y="154128"/>
                  <a:pt x="674190" y="170346"/>
                </a:cubicBezTo>
                <a:cubicBezTo>
                  <a:pt x="670989" y="171261"/>
                  <a:pt x="667858" y="172492"/>
                  <a:pt x="664164" y="170909"/>
                </a:cubicBezTo>
                <a:cubicBezTo>
                  <a:pt x="770691" y="122183"/>
                  <a:pt x="880174" y="128551"/>
                  <a:pt x="990642" y="151559"/>
                </a:cubicBezTo>
                <a:cubicBezTo>
                  <a:pt x="1023079" y="154128"/>
                  <a:pt x="1055234" y="158068"/>
                  <a:pt x="1085033" y="172598"/>
                </a:cubicBezTo>
                <a:cubicBezTo>
                  <a:pt x="1106493" y="183082"/>
                  <a:pt x="1128587" y="191877"/>
                  <a:pt x="1153389" y="197787"/>
                </a:cubicBezTo>
                <a:cubicBezTo>
                  <a:pt x="1153565" y="197541"/>
                  <a:pt x="1153741" y="197259"/>
                  <a:pt x="1153882" y="196978"/>
                </a:cubicBezTo>
                <a:cubicBezTo>
                  <a:pt x="1148464" y="189379"/>
                  <a:pt x="1139845" y="187585"/>
                  <a:pt x="1134180" y="180900"/>
                </a:cubicBezTo>
                <a:cubicBezTo>
                  <a:pt x="1142342" y="181498"/>
                  <a:pt x="1148358" y="185298"/>
                  <a:pt x="1154726" y="188183"/>
                </a:cubicBezTo>
                <a:cubicBezTo>
                  <a:pt x="1224032" y="219388"/>
                  <a:pt x="1285986" y="262274"/>
                  <a:pt x="1346216" y="307939"/>
                </a:cubicBezTo>
                <a:cubicBezTo>
                  <a:pt x="1357368" y="316382"/>
                  <a:pt x="1357368" y="316417"/>
                  <a:pt x="1364299" y="315291"/>
                </a:cubicBezTo>
                <a:lnTo>
                  <a:pt x="1364228" y="315221"/>
                </a:lnTo>
                <a:cubicBezTo>
                  <a:pt x="1339883" y="290489"/>
                  <a:pt x="1312196" y="269627"/>
                  <a:pt x="1286232" y="246759"/>
                </a:cubicBezTo>
                <a:cubicBezTo>
                  <a:pt x="1286232" y="246759"/>
                  <a:pt x="1286232" y="246759"/>
                  <a:pt x="1286232" y="246759"/>
                </a:cubicBezTo>
                <a:lnTo>
                  <a:pt x="1286232" y="246759"/>
                </a:lnTo>
                <a:cubicBezTo>
                  <a:pt x="1286232" y="246759"/>
                  <a:pt x="1286232" y="246759"/>
                  <a:pt x="1286232" y="246759"/>
                </a:cubicBezTo>
                <a:cubicBezTo>
                  <a:pt x="1286232" y="246759"/>
                  <a:pt x="1286232" y="246759"/>
                  <a:pt x="1286232" y="246759"/>
                </a:cubicBezTo>
                <a:cubicBezTo>
                  <a:pt x="1246372" y="218544"/>
                  <a:pt x="1204788" y="193038"/>
                  <a:pt x="1162220" y="169150"/>
                </a:cubicBezTo>
                <a:cubicBezTo>
                  <a:pt x="1162220" y="169150"/>
                  <a:pt x="1162220" y="169150"/>
                  <a:pt x="1162220" y="169150"/>
                </a:cubicBezTo>
                <a:cubicBezTo>
                  <a:pt x="1161305" y="169396"/>
                  <a:pt x="1160636" y="169080"/>
                  <a:pt x="1160179" y="168270"/>
                </a:cubicBezTo>
                <a:cubicBezTo>
                  <a:pt x="1140020" y="158983"/>
                  <a:pt x="1119862" y="149695"/>
                  <a:pt x="1099738" y="140407"/>
                </a:cubicBezTo>
                <a:cubicBezTo>
                  <a:pt x="1094391" y="139528"/>
                  <a:pt x="1089360" y="137944"/>
                  <a:pt x="1085068" y="134462"/>
                </a:cubicBezTo>
                <a:cubicBezTo>
                  <a:pt x="1081902" y="134602"/>
                  <a:pt x="1079193" y="133477"/>
                  <a:pt x="1076871" y="131401"/>
                </a:cubicBezTo>
                <a:cubicBezTo>
                  <a:pt x="1074584" y="131647"/>
                  <a:pt x="1072297" y="131929"/>
                  <a:pt x="1070749" y="129607"/>
                </a:cubicBezTo>
                <a:cubicBezTo>
                  <a:pt x="1049430" y="122535"/>
                  <a:pt x="1028145" y="115358"/>
                  <a:pt x="1006790" y="108393"/>
                </a:cubicBezTo>
                <a:cubicBezTo>
                  <a:pt x="1001161" y="106563"/>
                  <a:pt x="995075" y="104487"/>
                  <a:pt x="994266" y="98084"/>
                </a:cubicBezTo>
                <a:cubicBezTo>
                  <a:pt x="993422" y="91224"/>
                  <a:pt x="999754" y="88445"/>
                  <a:pt x="1004750" y="85912"/>
                </a:cubicBezTo>
                <a:cubicBezTo>
                  <a:pt x="1024662" y="75745"/>
                  <a:pt x="1046158" y="75358"/>
                  <a:pt x="1068568" y="74865"/>
                </a:cubicBezTo>
                <a:cubicBezTo>
                  <a:pt x="1054496" y="69271"/>
                  <a:pt x="1040423" y="63713"/>
                  <a:pt x="1026351" y="58119"/>
                </a:cubicBezTo>
                <a:cubicBezTo>
                  <a:pt x="1026633" y="57204"/>
                  <a:pt x="1026914" y="56290"/>
                  <a:pt x="1027195" y="55375"/>
                </a:cubicBezTo>
                <a:cubicBezTo>
                  <a:pt x="1049500" y="61883"/>
                  <a:pt x="1071805" y="68357"/>
                  <a:pt x="1094109" y="74865"/>
                </a:cubicBezTo>
                <a:cubicBezTo>
                  <a:pt x="1099140" y="75921"/>
                  <a:pt x="1104417" y="76237"/>
                  <a:pt x="1108639" y="79685"/>
                </a:cubicBezTo>
                <a:cubicBezTo>
                  <a:pt x="1112685" y="80564"/>
                  <a:pt x="1116696" y="81409"/>
                  <a:pt x="1120741" y="82288"/>
                </a:cubicBezTo>
                <a:cubicBezTo>
                  <a:pt x="1078383" y="62200"/>
                  <a:pt x="1035393" y="44258"/>
                  <a:pt x="990396" y="31311"/>
                </a:cubicBezTo>
                <a:cubicBezTo>
                  <a:pt x="1048902" y="40845"/>
                  <a:pt x="1105895" y="55621"/>
                  <a:pt x="1160531" y="78911"/>
                </a:cubicBezTo>
                <a:cubicBezTo>
                  <a:pt x="1160531" y="78911"/>
                  <a:pt x="1160531" y="78911"/>
                  <a:pt x="1160531" y="78911"/>
                </a:cubicBezTo>
                <a:cubicBezTo>
                  <a:pt x="1162290" y="79439"/>
                  <a:pt x="1164049" y="79966"/>
                  <a:pt x="1165808" y="80494"/>
                </a:cubicBezTo>
                <a:cubicBezTo>
                  <a:pt x="1181604" y="86123"/>
                  <a:pt x="1197119" y="92420"/>
                  <a:pt x="1211930" y="100336"/>
                </a:cubicBezTo>
                <a:cubicBezTo>
                  <a:pt x="1212986" y="100899"/>
                  <a:pt x="1214041" y="101462"/>
                  <a:pt x="1215061" y="102025"/>
                </a:cubicBezTo>
                <a:cubicBezTo>
                  <a:pt x="1224912" y="103045"/>
                  <a:pt x="1231948" y="113001"/>
                  <a:pt x="1242784" y="110855"/>
                </a:cubicBezTo>
                <a:cubicBezTo>
                  <a:pt x="1242784" y="110855"/>
                  <a:pt x="1242784" y="110855"/>
                  <a:pt x="1242784" y="110855"/>
                </a:cubicBezTo>
                <a:cubicBezTo>
                  <a:pt x="1242784" y="110855"/>
                  <a:pt x="1242784" y="110855"/>
                  <a:pt x="1242784" y="110855"/>
                </a:cubicBezTo>
                <a:cubicBezTo>
                  <a:pt x="1238281" y="107900"/>
                  <a:pt x="1233813" y="104945"/>
                  <a:pt x="1229310" y="101990"/>
                </a:cubicBezTo>
                <a:cubicBezTo>
                  <a:pt x="1215870" y="94426"/>
                  <a:pt x="1202396" y="86897"/>
                  <a:pt x="1188957" y="79333"/>
                </a:cubicBezTo>
                <a:cubicBezTo>
                  <a:pt x="1187022" y="78348"/>
                  <a:pt x="1185122" y="77363"/>
                  <a:pt x="1183188" y="76378"/>
                </a:cubicBezTo>
                <a:cubicBezTo>
                  <a:pt x="1177734" y="74584"/>
                  <a:pt x="1172457" y="72508"/>
                  <a:pt x="1168130" y="68603"/>
                </a:cubicBezTo>
                <a:cubicBezTo>
                  <a:pt x="1164788" y="68920"/>
                  <a:pt x="1162325" y="67372"/>
                  <a:pt x="1160214" y="64944"/>
                </a:cubicBezTo>
                <a:lnTo>
                  <a:pt x="1160214" y="64944"/>
                </a:lnTo>
                <a:cubicBezTo>
                  <a:pt x="1154233" y="68216"/>
                  <a:pt x="1149027" y="65015"/>
                  <a:pt x="1143890" y="62728"/>
                </a:cubicBezTo>
                <a:cubicBezTo>
                  <a:pt x="1071910" y="30537"/>
                  <a:pt x="996060" y="14037"/>
                  <a:pt x="917994" y="5489"/>
                </a:cubicBezTo>
                <a:cubicBezTo>
                  <a:pt x="880315" y="1337"/>
                  <a:pt x="842671" y="-914"/>
                  <a:pt x="804852" y="352"/>
                </a:cubicBezTo>
                <a:cubicBezTo>
                  <a:pt x="689212" y="4222"/>
                  <a:pt x="578393" y="29236"/>
                  <a:pt x="472779" y="77011"/>
                </a:cubicBezTo>
                <a:cubicBezTo>
                  <a:pt x="416701" y="102377"/>
                  <a:pt x="364352" y="133723"/>
                  <a:pt x="315028" y="170522"/>
                </a:cubicBezTo>
                <a:cubicBezTo>
                  <a:pt x="299760" y="181921"/>
                  <a:pt x="288045" y="196239"/>
                  <a:pt x="275520" y="209925"/>
                </a:cubicBezTo>
                <a:cubicBezTo>
                  <a:pt x="233901" y="255449"/>
                  <a:pt x="189222" y="298229"/>
                  <a:pt x="151824" y="347588"/>
                </a:cubicBezTo>
                <a:cubicBezTo>
                  <a:pt x="135606" y="368977"/>
                  <a:pt x="120443" y="391036"/>
                  <a:pt x="105139" y="413024"/>
                </a:cubicBezTo>
                <a:cubicBezTo>
                  <a:pt x="99545" y="421045"/>
                  <a:pt x="100214" y="430368"/>
                  <a:pt x="97083" y="438776"/>
                </a:cubicBezTo>
                <a:cubicBezTo>
                  <a:pt x="85508" y="469735"/>
                  <a:pt x="72667" y="500132"/>
                  <a:pt x="59721" y="530528"/>
                </a:cubicBezTo>
                <a:cubicBezTo>
                  <a:pt x="42623" y="570599"/>
                  <a:pt x="26264" y="610952"/>
                  <a:pt x="15041" y="653204"/>
                </a:cubicBezTo>
                <a:cubicBezTo>
                  <a:pt x="13810" y="657848"/>
                  <a:pt x="13423" y="663019"/>
                  <a:pt x="10784" y="666854"/>
                </a:cubicBezTo>
                <a:cubicBezTo>
                  <a:pt x="-1213" y="684269"/>
                  <a:pt x="-87" y="703864"/>
                  <a:pt x="124" y="723531"/>
                </a:cubicBezTo>
                <a:cubicBezTo>
                  <a:pt x="441" y="753681"/>
                  <a:pt x="89" y="783866"/>
                  <a:pt x="335" y="814016"/>
                </a:cubicBezTo>
                <a:cubicBezTo>
                  <a:pt x="335" y="814262"/>
                  <a:pt x="335" y="814508"/>
                  <a:pt x="335" y="814755"/>
                </a:cubicBezTo>
                <a:cubicBezTo>
                  <a:pt x="5823" y="821298"/>
                  <a:pt x="1496" y="829953"/>
                  <a:pt x="2622" y="837728"/>
                </a:cubicBezTo>
                <a:cubicBezTo>
                  <a:pt x="12156" y="833260"/>
                  <a:pt x="19438" y="836145"/>
                  <a:pt x="23871" y="845855"/>
                </a:cubicBezTo>
                <a:cubicBezTo>
                  <a:pt x="28093" y="855072"/>
                  <a:pt x="30134" y="864923"/>
                  <a:pt x="31752" y="874844"/>
                </a:cubicBezTo>
                <a:cubicBezTo>
                  <a:pt x="41919" y="936656"/>
                  <a:pt x="48111" y="999243"/>
                  <a:pt x="65138" y="1059790"/>
                </a:cubicBezTo>
                <a:cubicBezTo>
                  <a:pt x="93318" y="1159879"/>
                  <a:pt x="138667" y="1250787"/>
                  <a:pt x="212195" y="1325757"/>
                </a:cubicBezTo>
                <a:cubicBezTo>
                  <a:pt x="234042" y="1348027"/>
                  <a:pt x="258458" y="1367411"/>
                  <a:pt x="288783" y="1377508"/>
                </a:cubicBezTo>
                <a:cubicBezTo>
                  <a:pt x="294975" y="1379549"/>
                  <a:pt x="298986" y="1383172"/>
                  <a:pt x="297156" y="1390244"/>
                </a:cubicBezTo>
                <a:cubicBezTo>
                  <a:pt x="295433" y="1396928"/>
                  <a:pt x="290050" y="1399285"/>
                  <a:pt x="283893" y="1398687"/>
                </a:cubicBezTo>
                <a:cubicBezTo>
                  <a:pt x="270806" y="1397421"/>
                  <a:pt x="259091" y="1392143"/>
                  <a:pt x="247974" y="1385178"/>
                </a:cubicBezTo>
                <a:cubicBezTo>
                  <a:pt x="198439" y="1354078"/>
                  <a:pt x="160690" y="1311333"/>
                  <a:pt x="126424" y="1264718"/>
                </a:cubicBezTo>
                <a:cubicBezTo>
                  <a:pt x="84594" y="1207831"/>
                  <a:pt x="61163" y="1142676"/>
                  <a:pt x="39879" y="1076501"/>
                </a:cubicBezTo>
                <a:cubicBezTo>
                  <a:pt x="24891" y="1029991"/>
                  <a:pt x="13739" y="982497"/>
                  <a:pt x="6562" y="934159"/>
                </a:cubicBezTo>
                <a:cubicBezTo>
                  <a:pt x="6140" y="931203"/>
                  <a:pt x="5788" y="928248"/>
                  <a:pt x="5437" y="925293"/>
                </a:cubicBezTo>
                <a:cubicBezTo>
                  <a:pt x="6809" y="938486"/>
                  <a:pt x="8286" y="951644"/>
                  <a:pt x="10327" y="964766"/>
                </a:cubicBezTo>
                <a:cubicBezTo>
                  <a:pt x="11206" y="970465"/>
                  <a:pt x="12297" y="976165"/>
                  <a:pt x="9025" y="981512"/>
                </a:cubicBezTo>
                <a:cubicBezTo>
                  <a:pt x="8744" y="981793"/>
                  <a:pt x="8462" y="982040"/>
                  <a:pt x="8146" y="982251"/>
                </a:cubicBezTo>
                <a:cubicBezTo>
                  <a:pt x="9166" y="986895"/>
                  <a:pt x="10221" y="991539"/>
                  <a:pt x="11241" y="996147"/>
                </a:cubicBezTo>
                <a:cubicBezTo>
                  <a:pt x="14759" y="1012436"/>
                  <a:pt x="17996" y="1028795"/>
                  <a:pt x="21972" y="1044978"/>
                </a:cubicBezTo>
                <a:cubicBezTo>
                  <a:pt x="22746" y="1048215"/>
                  <a:pt x="20494" y="1048110"/>
                  <a:pt x="18559" y="1048180"/>
                </a:cubicBezTo>
                <a:cubicBezTo>
                  <a:pt x="34003" y="1102147"/>
                  <a:pt x="54162" y="1154321"/>
                  <a:pt x="79950" y="1204172"/>
                </a:cubicBezTo>
                <a:cubicBezTo>
                  <a:pt x="118473" y="1278685"/>
                  <a:pt x="166706" y="1346338"/>
                  <a:pt x="227463" y="1404422"/>
                </a:cubicBezTo>
                <a:cubicBezTo>
                  <a:pt x="245757" y="1421907"/>
                  <a:pt x="264685" y="1438864"/>
                  <a:pt x="285336" y="1453710"/>
                </a:cubicBezTo>
                <a:cubicBezTo>
                  <a:pt x="289839" y="1456947"/>
                  <a:pt x="295503" y="1459620"/>
                  <a:pt x="295644" y="1466551"/>
                </a:cubicBezTo>
                <a:cubicBezTo>
                  <a:pt x="297438" y="1468064"/>
                  <a:pt x="299232" y="1469577"/>
                  <a:pt x="300991" y="1471054"/>
                </a:cubicBezTo>
                <a:cubicBezTo>
                  <a:pt x="314571" y="1477633"/>
                  <a:pt x="326462" y="1486780"/>
                  <a:pt x="338705" y="1495470"/>
                </a:cubicBezTo>
                <a:cubicBezTo>
                  <a:pt x="338705" y="1495470"/>
                  <a:pt x="338705" y="1495470"/>
                  <a:pt x="338705" y="1495470"/>
                </a:cubicBezTo>
                <a:cubicBezTo>
                  <a:pt x="344334" y="1498812"/>
                  <a:pt x="349963" y="1502154"/>
                  <a:pt x="355592" y="1505496"/>
                </a:cubicBezTo>
                <a:cubicBezTo>
                  <a:pt x="375117" y="1515664"/>
                  <a:pt x="394643" y="1525866"/>
                  <a:pt x="414168" y="1536033"/>
                </a:cubicBezTo>
                <a:cubicBezTo>
                  <a:pt x="414168" y="1536033"/>
                  <a:pt x="414168" y="1536033"/>
                  <a:pt x="414168" y="1536033"/>
                </a:cubicBezTo>
                <a:cubicBezTo>
                  <a:pt x="415716" y="1536631"/>
                  <a:pt x="417229" y="1537194"/>
                  <a:pt x="418777" y="1537792"/>
                </a:cubicBezTo>
                <a:cubicBezTo>
                  <a:pt x="428487" y="1542120"/>
                  <a:pt x="438162" y="1546447"/>
                  <a:pt x="447872" y="1550739"/>
                </a:cubicBezTo>
                <a:lnTo>
                  <a:pt x="449279" y="1550704"/>
                </a:lnTo>
                <a:lnTo>
                  <a:pt x="450440" y="1551478"/>
                </a:lnTo>
                <a:cubicBezTo>
                  <a:pt x="453289" y="1552498"/>
                  <a:pt x="456104" y="1553518"/>
                  <a:pt x="458953" y="1554539"/>
                </a:cubicBezTo>
                <a:cubicBezTo>
                  <a:pt x="460888" y="1555383"/>
                  <a:pt x="462823" y="1556262"/>
                  <a:pt x="464758" y="1557107"/>
                </a:cubicBezTo>
                <a:cubicBezTo>
                  <a:pt x="478197" y="1561751"/>
                  <a:pt x="491637" y="1566359"/>
                  <a:pt x="505076" y="1571003"/>
                </a:cubicBezTo>
                <a:cubicBezTo>
                  <a:pt x="508946" y="1572094"/>
                  <a:pt x="512780" y="1573220"/>
                  <a:pt x="516650" y="1574310"/>
                </a:cubicBezTo>
                <a:cubicBezTo>
                  <a:pt x="530089" y="1577758"/>
                  <a:pt x="543528" y="1581206"/>
                  <a:pt x="557003" y="1584653"/>
                </a:cubicBezTo>
                <a:cubicBezTo>
                  <a:pt x="557003" y="1584653"/>
                  <a:pt x="557003" y="1584653"/>
                  <a:pt x="557003" y="1584653"/>
                </a:cubicBezTo>
                <a:cubicBezTo>
                  <a:pt x="566361" y="1586412"/>
                  <a:pt x="575719" y="1588136"/>
                  <a:pt x="585077" y="1589895"/>
                </a:cubicBezTo>
                <a:cubicBezTo>
                  <a:pt x="609176" y="1593343"/>
                  <a:pt x="633275" y="1596791"/>
                  <a:pt x="657374" y="1600203"/>
                </a:cubicBezTo>
                <a:lnTo>
                  <a:pt x="657374" y="1600203"/>
                </a:lnTo>
                <a:cubicBezTo>
                  <a:pt x="659344" y="1600344"/>
                  <a:pt x="661314" y="1600450"/>
                  <a:pt x="663249" y="1600590"/>
                </a:cubicBezTo>
                <a:cubicBezTo>
                  <a:pt x="673874" y="1601716"/>
                  <a:pt x="684604" y="1601962"/>
                  <a:pt x="694912" y="1605234"/>
                </a:cubicBezTo>
                <a:cubicBezTo>
                  <a:pt x="694912" y="1605199"/>
                  <a:pt x="694947" y="1605164"/>
                  <a:pt x="694947" y="1605129"/>
                </a:cubicBezTo>
                <a:cubicBezTo>
                  <a:pt x="698711" y="1605410"/>
                  <a:pt x="702476" y="1605656"/>
                  <a:pt x="706240" y="1605938"/>
                </a:cubicBezTo>
                <a:cubicBezTo>
                  <a:pt x="717041" y="1606571"/>
                  <a:pt x="727947" y="1605199"/>
                  <a:pt x="738606" y="1608013"/>
                </a:cubicBezTo>
                <a:cubicBezTo>
                  <a:pt x="744130" y="1608260"/>
                  <a:pt x="749653" y="1608541"/>
                  <a:pt x="755177" y="1608787"/>
                </a:cubicBezTo>
                <a:cubicBezTo>
                  <a:pt x="764570" y="1609139"/>
                  <a:pt x="773928" y="1609526"/>
                  <a:pt x="783321" y="1609878"/>
                </a:cubicBezTo>
                <a:cubicBezTo>
                  <a:pt x="785608" y="1609597"/>
                  <a:pt x="787965" y="1609597"/>
                  <a:pt x="790182" y="1608999"/>
                </a:cubicBezTo>
                <a:cubicBezTo>
                  <a:pt x="799082" y="1606641"/>
                  <a:pt x="796479" y="1612094"/>
                  <a:pt x="795424" y="1616527"/>
                </a:cubicBezTo>
                <a:cubicBezTo>
                  <a:pt x="809742" y="1613818"/>
                  <a:pt x="824166" y="1614627"/>
                  <a:pt x="838591" y="1614874"/>
                </a:cubicBezTo>
                <a:cubicBezTo>
                  <a:pt x="845029" y="1614487"/>
                  <a:pt x="851467" y="1614100"/>
                  <a:pt x="857940" y="1613713"/>
                </a:cubicBezTo>
                <a:lnTo>
                  <a:pt x="857940" y="1613713"/>
                </a:lnTo>
                <a:cubicBezTo>
                  <a:pt x="865609" y="1610195"/>
                  <a:pt x="873912" y="1610898"/>
                  <a:pt x="881968" y="1610160"/>
                </a:cubicBezTo>
                <a:cubicBezTo>
                  <a:pt x="887070" y="1607873"/>
                  <a:pt x="892488" y="1607732"/>
                  <a:pt x="897941" y="1607838"/>
                </a:cubicBezTo>
                <a:lnTo>
                  <a:pt x="897941" y="1607838"/>
                </a:lnTo>
                <a:cubicBezTo>
                  <a:pt x="903394" y="1604777"/>
                  <a:pt x="909375" y="1605164"/>
                  <a:pt x="915285" y="1605129"/>
                </a:cubicBezTo>
                <a:cubicBezTo>
                  <a:pt x="953034" y="1594961"/>
                  <a:pt x="990924" y="1585216"/>
                  <a:pt x="1027301" y="1570651"/>
                </a:cubicBezTo>
                <a:cubicBezTo>
                  <a:pt x="1027301" y="1570651"/>
                  <a:pt x="1027301" y="1570651"/>
                  <a:pt x="1027301" y="1570651"/>
                </a:cubicBezTo>
                <a:cubicBezTo>
                  <a:pt x="1033387" y="1565796"/>
                  <a:pt x="1040705" y="1563791"/>
                  <a:pt x="1048022" y="1561891"/>
                </a:cubicBezTo>
                <a:cubicBezTo>
                  <a:pt x="1079931" y="1545180"/>
                  <a:pt x="1111981" y="1528751"/>
                  <a:pt x="1142729" y="1509964"/>
                </a:cubicBezTo>
                <a:cubicBezTo>
                  <a:pt x="1147127" y="1506411"/>
                  <a:pt x="1151243" y="1502400"/>
                  <a:pt x="1157013" y="1501064"/>
                </a:cubicBezTo>
                <a:cubicBezTo>
                  <a:pt x="1202748" y="1468803"/>
                  <a:pt x="1247146" y="1434888"/>
                  <a:pt x="1286267" y="1394677"/>
                </a:cubicBezTo>
                <a:cubicBezTo>
                  <a:pt x="1359725" y="1319214"/>
                  <a:pt x="1419603" y="1234885"/>
                  <a:pt x="1453623" y="1134092"/>
                </a:cubicBezTo>
                <a:cubicBezTo>
                  <a:pt x="1456473" y="1125683"/>
                  <a:pt x="1466253" y="1114496"/>
                  <a:pt x="1445461" y="1112631"/>
                </a:cubicBezTo>
                <a:cubicBezTo>
                  <a:pt x="1436631" y="1111857"/>
                  <a:pt x="1442858" y="1101303"/>
                  <a:pt x="1440536" y="1091664"/>
                </a:cubicBezTo>
                <a:cubicBezTo>
                  <a:pt x="1440254" y="1091628"/>
                  <a:pt x="1440008" y="1091699"/>
                  <a:pt x="1439762" y="1091734"/>
                </a:cubicBezTo>
                <a:cubicBezTo>
                  <a:pt x="1436244" y="1104997"/>
                  <a:pt x="1433253" y="1115551"/>
                  <a:pt x="1430755" y="1126211"/>
                </a:cubicBezTo>
                <a:cubicBezTo>
                  <a:pt x="1427589" y="1139791"/>
                  <a:pt x="1423578" y="1152984"/>
                  <a:pt x="1416120" y="1164875"/>
                </a:cubicBezTo>
                <a:cubicBezTo>
                  <a:pt x="1413939" y="1168323"/>
                  <a:pt x="1411758" y="1173459"/>
                  <a:pt x="1406481" y="1171313"/>
                </a:cubicBezTo>
                <a:cubicBezTo>
                  <a:pt x="1402153" y="1169554"/>
                  <a:pt x="1403490" y="1164558"/>
                  <a:pt x="1403983" y="1161075"/>
                </a:cubicBezTo>
                <a:cubicBezTo>
                  <a:pt x="1407360" y="1136484"/>
                  <a:pt x="1409893" y="1111681"/>
                  <a:pt x="1415170" y="1087477"/>
                </a:cubicBezTo>
                <a:cubicBezTo>
                  <a:pt x="1418583" y="1071962"/>
                  <a:pt x="1409928" y="1057960"/>
                  <a:pt x="1413200" y="1042832"/>
                </a:cubicBezTo>
                <a:cubicBezTo>
                  <a:pt x="1414220" y="1038118"/>
                  <a:pt x="1407325" y="1036816"/>
                  <a:pt x="1403807" y="1035515"/>
                </a:cubicBezTo>
                <a:cubicBezTo>
                  <a:pt x="1399128" y="1033791"/>
                  <a:pt x="1399655" y="1039173"/>
                  <a:pt x="1398846" y="1041918"/>
                </a:cubicBezTo>
                <a:cubicBezTo>
                  <a:pt x="1395575" y="1052824"/>
                  <a:pt x="1392549" y="1063800"/>
                  <a:pt x="1388855" y="1076747"/>
                </a:cubicBezTo>
                <a:cubicBezTo>
                  <a:pt x="1383191" y="1067705"/>
                  <a:pt x="1384035" y="1059719"/>
                  <a:pt x="1383894" y="1051944"/>
                </a:cubicBezTo>
                <a:cubicBezTo>
                  <a:pt x="1383894" y="1051944"/>
                  <a:pt x="1383894" y="1051944"/>
                  <a:pt x="1383894" y="1051944"/>
                </a:cubicBezTo>
                <a:cubicBezTo>
                  <a:pt x="1379391" y="1036676"/>
                  <a:pt x="1383050" y="1021055"/>
                  <a:pt x="1381960" y="1005646"/>
                </a:cubicBezTo>
                <a:cubicBezTo>
                  <a:pt x="1376260" y="1014477"/>
                  <a:pt x="1370948" y="1023588"/>
                  <a:pt x="1364721" y="1031997"/>
                </a:cubicBezTo>
                <a:cubicBezTo>
                  <a:pt x="1361273" y="1036641"/>
                  <a:pt x="1357157" y="1044134"/>
                  <a:pt x="1349980" y="1039525"/>
                </a:cubicBezTo>
                <a:cubicBezTo>
                  <a:pt x="1343296" y="1035233"/>
                  <a:pt x="1340376" y="1027951"/>
                  <a:pt x="1344316" y="1019543"/>
                </a:cubicBezTo>
                <a:cubicBezTo>
                  <a:pt x="1356242" y="993931"/>
                  <a:pt x="1365530" y="967334"/>
                  <a:pt x="1373762" y="940315"/>
                </a:cubicBezTo>
                <a:cubicBezTo>
                  <a:pt x="1386181" y="899505"/>
                  <a:pt x="1393077" y="857711"/>
                  <a:pt x="1396278" y="815247"/>
                </a:cubicBezTo>
                <a:cubicBezTo>
                  <a:pt x="1398037" y="792028"/>
                  <a:pt x="1398987" y="768808"/>
                  <a:pt x="1399093" y="745378"/>
                </a:cubicBezTo>
                <a:cubicBezTo>
                  <a:pt x="1409576" y="771728"/>
                  <a:pt x="1415241" y="799099"/>
                  <a:pt x="1417844" y="826962"/>
                </a:cubicBezTo>
                <a:cubicBezTo>
                  <a:pt x="1418723" y="836320"/>
                  <a:pt x="1421573" y="843357"/>
                  <a:pt x="1427835" y="849619"/>
                </a:cubicBezTo>
                <a:cubicBezTo>
                  <a:pt x="1427835" y="849619"/>
                  <a:pt x="1427835" y="849619"/>
                  <a:pt x="1427835" y="849619"/>
                </a:cubicBezTo>
                <a:cubicBezTo>
                  <a:pt x="1428363" y="849056"/>
                  <a:pt x="1429031" y="848774"/>
                  <a:pt x="1429806" y="848845"/>
                </a:cubicBezTo>
                <a:cubicBezTo>
                  <a:pt x="1425936" y="802582"/>
                  <a:pt x="1422382" y="755827"/>
                  <a:pt x="1405847" y="712308"/>
                </a:cubicBezTo>
                <a:cubicBezTo>
                  <a:pt x="1384281" y="655491"/>
                  <a:pt x="1378406" y="594170"/>
                  <a:pt x="1351915" y="538444"/>
                </a:cubicBezTo>
                <a:cubicBezTo>
                  <a:pt x="1357825" y="538831"/>
                  <a:pt x="1358318" y="542877"/>
                  <a:pt x="1359936" y="545550"/>
                </a:cubicBezTo>
                <a:cubicBezTo>
                  <a:pt x="1386181" y="588541"/>
                  <a:pt x="1406551" y="634488"/>
                  <a:pt x="1423262" y="681736"/>
                </a:cubicBezTo>
                <a:cubicBezTo>
                  <a:pt x="1432831" y="708825"/>
                  <a:pt x="1448733" y="730180"/>
                  <a:pt x="1469525" y="751570"/>
                </a:cubicBezTo>
                <a:cubicBezTo>
                  <a:pt x="1469560" y="751535"/>
                  <a:pt x="1469595" y="751535"/>
                  <a:pt x="1469630" y="751499"/>
                </a:cubicBezTo>
                <a:cubicBezTo>
                  <a:pt x="1466323" y="723847"/>
                  <a:pt x="1457387" y="699713"/>
                  <a:pt x="1448275" y="675755"/>
                </a:cubicBezTo>
                <a:cubicBezTo>
                  <a:pt x="1439023" y="651374"/>
                  <a:pt x="1436912" y="624778"/>
                  <a:pt x="1424001" y="601594"/>
                </a:cubicBezTo>
                <a:cubicBezTo>
                  <a:pt x="1411300" y="578761"/>
                  <a:pt x="1399128" y="555577"/>
                  <a:pt x="1386287" y="531795"/>
                </a:cubicBezTo>
                <a:cubicBezTo>
                  <a:pt x="1392971" y="531900"/>
                  <a:pt x="1394202" y="537037"/>
                  <a:pt x="1396524" y="540344"/>
                </a:cubicBezTo>
                <a:cubicBezTo>
                  <a:pt x="1441063" y="602649"/>
                  <a:pt x="1465233" y="673116"/>
                  <a:pt x="1479587" y="747524"/>
                </a:cubicBezTo>
                <a:cubicBezTo>
                  <a:pt x="1481838" y="759169"/>
                  <a:pt x="1480501" y="773241"/>
                  <a:pt x="1496262" y="777533"/>
                </a:cubicBezTo>
                <a:cubicBezTo>
                  <a:pt x="1496016" y="776689"/>
                  <a:pt x="1496086" y="775880"/>
                  <a:pt x="1496544" y="775106"/>
                </a:cubicBezTo>
                <a:cubicBezTo>
                  <a:pt x="1489859" y="729652"/>
                  <a:pt x="1481346" y="684620"/>
                  <a:pt x="1466534" y="640961"/>
                </a:cubicBezTo>
                <a:cubicBezTo>
                  <a:pt x="1419427" y="502313"/>
                  <a:pt x="1335978" y="391001"/>
                  <a:pt x="1215906" y="307165"/>
                </a:cubicBezTo>
                <a:cubicBezTo>
                  <a:pt x="1213795" y="305687"/>
                  <a:pt x="1211825" y="304069"/>
                  <a:pt x="1210382" y="301711"/>
                </a:cubicBezTo>
                <a:cubicBezTo>
                  <a:pt x="1234974" y="312512"/>
                  <a:pt x="1256364" y="328273"/>
                  <a:pt x="1276769" y="345195"/>
                </a:cubicBezTo>
                <a:cubicBezTo>
                  <a:pt x="1388855" y="438037"/>
                  <a:pt x="1455980" y="558673"/>
                  <a:pt x="1493096" y="697567"/>
                </a:cubicBezTo>
                <a:cubicBezTo>
                  <a:pt x="1501117" y="727576"/>
                  <a:pt x="1508188" y="757867"/>
                  <a:pt x="1511038" y="788932"/>
                </a:cubicBezTo>
                <a:cubicBezTo>
                  <a:pt x="1515858" y="793224"/>
                  <a:pt x="1522015" y="792555"/>
                  <a:pt x="1527749" y="793365"/>
                </a:cubicBezTo>
                <a:cubicBezTo>
                  <a:pt x="1538022" y="790796"/>
                  <a:pt x="1540414" y="784393"/>
                  <a:pt x="1539429" y="774261"/>
                </a:cubicBezTo>
                <a:close/>
                <a:moveTo>
                  <a:pt x="721544" y="1373885"/>
                </a:moveTo>
                <a:cubicBezTo>
                  <a:pt x="708914" y="1381343"/>
                  <a:pt x="601542" y="1363190"/>
                  <a:pt x="561893" y="1346690"/>
                </a:cubicBezTo>
                <a:cubicBezTo>
                  <a:pt x="511338" y="1325652"/>
                  <a:pt x="466517" y="1295607"/>
                  <a:pt x="425919" y="1258843"/>
                </a:cubicBezTo>
                <a:cubicBezTo>
                  <a:pt x="514715" y="1322063"/>
                  <a:pt x="612694" y="1361395"/>
                  <a:pt x="721544" y="1373885"/>
                </a:cubicBezTo>
                <a:close/>
                <a:moveTo>
                  <a:pt x="828212" y="33387"/>
                </a:moveTo>
                <a:cubicBezTo>
                  <a:pt x="779451" y="33281"/>
                  <a:pt x="731289" y="39227"/>
                  <a:pt x="683021" y="44680"/>
                </a:cubicBezTo>
                <a:cubicBezTo>
                  <a:pt x="775511" y="13791"/>
                  <a:pt x="876551" y="16289"/>
                  <a:pt x="973439" y="44363"/>
                </a:cubicBezTo>
                <a:cubicBezTo>
                  <a:pt x="925171" y="38699"/>
                  <a:pt x="876938" y="33492"/>
                  <a:pt x="828212" y="33387"/>
                </a:cubicBezTo>
                <a:close/>
                <a:moveTo>
                  <a:pt x="941143" y="21179"/>
                </a:moveTo>
                <a:cubicBezTo>
                  <a:pt x="891995" y="15621"/>
                  <a:pt x="842847" y="14917"/>
                  <a:pt x="793665" y="16359"/>
                </a:cubicBezTo>
                <a:cubicBezTo>
                  <a:pt x="744974" y="17802"/>
                  <a:pt x="696882" y="24803"/>
                  <a:pt x="648965" y="33070"/>
                </a:cubicBezTo>
                <a:cubicBezTo>
                  <a:pt x="745080" y="-2533"/>
                  <a:pt x="842847" y="-316"/>
                  <a:pt x="941143" y="21179"/>
                </a:cubicBezTo>
                <a:close/>
                <a:moveTo>
                  <a:pt x="218316" y="398072"/>
                </a:moveTo>
                <a:cubicBezTo>
                  <a:pt x="228448" y="380235"/>
                  <a:pt x="240621" y="363524"/>
                  <a:pt x="251984" y="346391"/>
                </a:cubicBezTo>
                <a:cubicBezTo>
                  <a:pt x="257859" y="337526"/>
                  <a:pt x="265247" y="330173"/>
                  <a:pt x="274218" y="324263"/>
                </a:cubicBezTo>
                <a:cubicBezTo>
                  <a:pt x="288995" y="314553"/>
                  <a:pt x="299936" y="301747"/>
                  <a:pt x="305494" y="284543"/>
                </a:cubicBezTo>
                <a:cubicBezTo>
                  <a:pt x="306409" y="281659"/>
                  <a:pt x="309787" y="279512"/>
                  <a:pt x="312179" y="277191"/>
                </a:cubicBezTo>
                <a:cubicBezTo>
                  <a:pt x="385777" y="205034"/>
                  <a:pt x="473378" y="156766"/>
                  <a:pt x="571040" y="125737"/>
                </a:cubicBezTo>
                <a:cubicBezTo>
                  <a:pt x="612448" y="112579"/>
                  <a:pt x="653082" y="96114"/>
                  <a:pt x="697515" y="95938"/>
                </a:cubicBezTo>
                <a:cubicBezTo>
                  <a:pt x="729108" y="95798"/>
                  <a:pt x="760594" y="97698"/>
                  <a:pt x="791976" y="101251"/>
                </a:cubicBezTo>
                <a:cubicBezTo>
                  <a:pt x="798133" y="101954"/>
                  <a:pt x="804359" y="102201"/>
                  <a:pt x="810551" y="102623"/>
                </a:cubicBezTo>
                <a:cubicBezTo>
                  <a:pt x="813542" y="102834"/>
                  <a:pt x="817904" y="99984"/>
                  <a:pt x="818678" y="105191"/>
                </a:cubicBezTo>
                <a:cubicBezTo>
                  <a:pt x="819487" y="110679"/>
                  <a:pt x="814843" y="110750"/>
                  <a:pt x="811044" y="111242"/>
                </a:cubicBezTo>
                <a:cubicBezTo>
                  <a:pt x="788739" y="114057"/>
                  <a:pt x="766505" y="117258"/>
                  <a:pt x="744130" y="119615"/>
                </a:cubicBezTo>
                <a:cubicBezTo>
                  <a:pt x="688931" y="125420"/>
                  <a:pt x="634014" y="132456"/>
                  <a:pt x="580116" y="146704"/>
                </a:cubicBezTo>
                <a:cubicBezTo>
                  <a:pt x="525692" y="161094"/>
                  <a:pt x="477423" y="188077"/>
                  <a:pt x="429894" y="216820"/>
                </a:cubicBezTo>
                <a:cubicBezTo>
                  <a:pt x="349295" y="265581"/>
                  <a:pt x="281607" y="328168"/>
                  <a:pt x="229257" y="406727"/>
                </a:cubicBezTo>
                <a:cubicBezTo>
                  <a:pt x="209662" y="436173"/>
                  <a:pt x="195765" y="469067"/>
                  <a:pt x="174692" y="497669"/>
                </a:cubicBezTo>
                <a:cubicBezTo>
                  <a:pt x="173284" y="499569"/>
                  <a:pt x="172053" y="501574"/>
                  <a:pt x="170752" y="503544"/>
                </a:cubicBezTo>
                <a:cubicBezTo>
                  <a:pt x="181974" y="466077"/>
                  <a:pt x="199248" y="431600"/>
                  <a:pt x="218316" y="398072"/>
                </a:cubicBezTo>
                <a:close/>
                <a:moveTo>
                  <a:pt x="763339" y="1415328"/>
                </a:moveTo>
                <a:cubicBezTo>
                  <a:pt x="724464" y="1430878"/>
                  <a:pt x="685272" y="1422716"/>
                  <a:pt x="645870" y="1417755"/>
                </a:cubicBezTo>
                <a:cubicBezTo>
                  <a:pt x="603019" y="1412372"/>
                  <a:pt x="563546" y="1397596"/>
                  <a:pt x="525270" y="1378564"/>
                </a:cubicBezTo>
                <a:cubicBezTo>
                  <a:pt x="517143" y="1374518"/>
                  <a:pt x="508734" y="1370578"/>
                  <a:pt x="499236" y="1373216"/>
                </a:cubicBezTo>
                <a:cubicBezTo>
                  <a:pt x="496104" y="1374060"/>
                  <a:pt x="493712" y="1373357"/>
                  <a:pt x="491249" y="1371598"/>
                </a:cubicBezTo>
                <a:cubicBezTo>
                  <a:pt x="464618" y="1352741"/>
                  <a:pt x="434080" y="1340709"/>
                  <a:pt x="406639" y="1323330"/>
                </a:cubicBezTo>
                <a:cubicBezTo>
                  <a:pt x="393834" y="1315203"/>
                  <a:pt x="379972" y="1309292"/>
                  <a:pt x="367167" y="1301834"/>
                </a:cubicBezTo>
                <a:cubicBezTo>
                  <a:pt x="334730" y="1282942"/>
                  <a:pt x="310736" y="1253636"/>
                  <a:pt x="283471" y="1228271"/>
                </a:cubicBezTo>
                <a:cubicBezTo>
                  <a:pt x="249029" y="1196221"/>
                  <a:pt x="224543" y="1158261"/>
                  <a:pt x="203786" y="1117099"/>
                </a:cubicBezTo>
                <a:cubicBezTo>
                  <a:pt x="183733" y="1077345"/>
                  <a:pt x="168570" y="1035585"/>
                  <a:pt x="154146" y="993544"/>
                </a:cubicBezTo>
                <a:cubicBezTo>
                  <a:pt x="149537" y="980984"/>
                  <a:pt x="144929" y="968389"/>
                  <a:pt x="140355" y="955830"/>
                </a:cubicBezTo>
                <a:cubicBezTo>
                  <a:pt x="150628" y="965470"/>
                  <a:pt x="152000" y="978838"/>
                  <a:pt x="157348" y="990483"/>
                </a:cubicBezTo>
                <a:cubicBezTo>
                  <a:pt x="173953" y="1016341"/>
                  <a:pt x="184507" y="1045189"/>
                  <a:pt x="197137" y="1072947"/>
                </a:cubicBezTo>
                <a:cubicBezTo>
                  <a:pt x="261307" y="1214198"/>
                  <a:pt x="373781" y="1304262"/>
                  <a:pt x="510810" y="1367095"/>
                </a:cubicBezTo>
                <a:cubicBezTo>
                  <a:pt x="585992" y="1401572"/>
                  <a:pt x="665465" y="1419162"/>
                  <a:pt x="749055" y="1412548"/>
                </a:cubicBezTo>
                <a:cubicBezTo>
                  <a:pt x="749055" y="1412548"/>
                  <a:pt x="749055" y="1412548"/>
                  <a:pt x="749055" y="1412548"/>
                </a:cubicBezTo>
                <a:cubicBezTo>
                  <a:pt x="749477" y="1412478"/>
                  <a:pt x="749935" y="1412443"/>
                  <a:pt x="750357" y="1412372"/>
                </a:cubicBezTo>
                <a:cubicBezTo>
                  <a:pt x="753101" y="1411880"/>
                  <a:pt x="755951" y="1410754"/>
                  <a:pt x="758519" y="1411211"/>
                </a:cubicBezTo>
                <a:cubicBezTo>
                  <a:pt x="782125" y="1407764"/>
                  <a:pt x="805732" y="1403964"/>
                  <a:pt x="830042" y="1406884"/>
                </a:cubicBezTo>
                <a:cubicBezTo>
                  <a:pt x="807772" y="1409699"/>
                  <a:pt x="785573" y="1412513"/>
                  <a:pt x="763339" y="1415328"/>
                </a:cubicBezTo>
                <a:close/>
                <a:moveTo>
                  <a:pt x="1292882" y="1199352"/>
                </a:moveTo>
                <a:cubicBezTo>
                  <a:pt x="1294676" y="1188833"/>
                  <a:pt x="1297842" y="1182536"/>
                  <a:pt x="1302486" y="1177258"/>
                </a:cubicBezTo>
                <a:cubicBezTo>
                  <a:pt x="1301888" y="1184717"/>
                  <a:pt x="1301466" y="1191823"/>
                  <a:pt x="1292882" y="1199352"/>
                </a:cubicBezTo>
                <a:close/>
                <a:moveTo>
                  <a:pt x="1297314" y="1161568"/>
                </a:moveTo>
                <a:cubicBezTo>
                  <a:pt x="1269521" y="1222360"/>
                  <a:pt x="1233707" y="1277278"/>
                  <a:pt x="1180654" y="1319389"/>
                </a:cubicBezTo>
                <a:cubicBezTo>
                  <a:pt x="1225827" y="1271332"/>
                  <a:pt x="1262028" y="1216767"/>
                  <a:pt x="1297314" y="1161568"/>
                </a:cubicBezTo>
                <a:close/>
              </a:path>
            </a:pathLst>
          </a:custGeom>
          <a:solidFill>
            <a:schemeClr val="accent1">
              <a:lumMod val="60000"/>
              <a:lumOff val="40000"/>
            </a:schemeClr>
          </a:solidFill>
          <a:ln w="3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7" name="Graphic 5">
            <a:extLst>
              <a:ext uri="{FF2B5EF4-FFF2-40B4-BE49-F238E27FC236}">
                <a16:creationId xmlns:a16="http://schemas.microsoft.com/office/drawing/2014/main" id="{889F26A7-92D0-4872-98B3-F34912850677}"/>
              </a:ext>
            </a:extLst>
          </p:cNvPr>
          <p:cNvSpPr/>
          <p:nvPr/>
        </p:nvSpPr>
        <p:spPr>
          <a:xfrm>
            <a:off x="1153477" y="1652615"/>
            <a:ext cx="1539632" cy="1616527"/>
          </a:xfrm>
          <a:custGeom>
            <a:avLst/>
            <a:gdLst>
              <a:gd name="connsiteX0" fmla="*/ 1539429 w 1539632"/>
              <a:gd name="connsiteY0" fmla="*/ 774261 h 1616527"/>
              <a:gd name="connsiteX1" fmla="*/ 1526623 w 1539632"/>
              <a:gd name="connsiteY1" fmla="*/ 688455 h 1616527"/>
              <a:gd name="connsiteX2" fmla="*/ 1525040 w 1539632"/>
              <a:gd name="connsiteY2" fmla="*/ 680223 h 1616527"/>
              <a:gd name="connsiteX3" fmla="*/ 1447677 w 1539632"/>
              <a:gd name="connsiteY3" fmla="*/ 493342 h 1616527"/>
              <a:gd name="connsiteX4" fmla="*/ 1405038 w 1539632"/>
              <a:gd name="connsiteY4" fmla="*/ 427307 h 1616527"/>
              <a:gd name="connsiteX5" fmla="*/ 1401344 w 1539632"/>
              <a:gd name="connsiteY5" fmla="*/ 422206 h 1616527"/>
              <a:gd name="connsiteX6" fmla="*/ 1372848 w 1539632"/>
              <a:gd name="connsiteY6" fmla="*/ 387096 h 1616527"/>
              <a:gd name="connsiteX7" fmla="*/ 1372848 w 1539632"/>
              <a:gd name="connsiteY7" fmla="*/ 387096 h 1616527"/>
              <a:gd name="connsiteX8" fmla="*/ 1366796 w 1539632"/>
              <a:gd name="connsiteY8" fmla="*/ 379180 h 1616527"/>
              <a:gd name="connsiteX9" fmla="*/ 1337772 w 1539632"/>
              <a:gd name="connsiteY9" fmla="*/ 347130 h 1616527"/>
              <a:gd name="connsiteX10" fmla="*/ 1312372 w 1539632"/>
              <a:gd name="connsiteY10" fmla="*/ 321378 h 1616527"/>
              <a:gd name="connsiteX11" fmla="*/ 1151454 w 1539632"/>
              <a:gd name="connsiteY11" fmla="*/ 214006 h 1616527"/>
              <a:gd name="connsiteX12" fmla="*/ 990677 w 1539632"/>
              <a:gd name="connsiteY12" fmla="*/ 153917 h 1616527"/>
              <a:gd name="connsiteX13" fmla="*/ 849567 w 1539632"/>
              <a:gd name="connsiteY13" fmla="*/ 145297 h 1616527"/>
              <a:gd name="connsiteX14" fmla="*/ 674190 w 1539632"/>
              <a:gd name="connsiteY14" fmla="*/ 170346 h 1616527"/>
              <a:gd name="connsiteX15" fmla="*/ 664164 w 1539632"/>
              <a:gd name="connsiteY15" fmla="*/ 170909 h 1616527"/>
              <a:gd name="connsiteX16" fmla="*/ 990642 w 1539632"/>
              <a:gd name="connsiteY16" fmla="*/ 151560 h 1616527"/>
              <a:gd name="connsiteX17" fmla="*/ 1085033 w 1539632"/>
              <a:gd name="connsiteY17" fmla="*/ 172598 h 1616527"/>
              <a:gd name="connsiteX18" fmla="*/ 1153389 w 1539632"/>
              <a:gd name="connsiteY18" fmla="*/ 197787 h 1616527"/>
              <a:gd name="connsiteX19" fmla="*/ 1153882 w 1539632"/>
              <a:gd name="connsiteY19" fmla="*/ 196978 h 1616527"/>
              <a:gd name="connsiteX20" fmla="*/ 1134180 w 1539632"/>
              <a:gd name="connsiteY20" fmla="*/ 180900 h 1616527"/>
              <a:gd name="connsiteX21" fmla="*/ 1154726 w 1539632"/>
              <a:gd name="connsiteY21" fmla="*/ 188183 h 1616527"/>
              <a:gd name="connsiteX22" fmla="*/ 1346216 w 1539632"/>
              <a:gd name="connsiteY22" fmla="*/ 307939 h 1616527"/>
              <a:gd name="connsiteX23" fmla="*/ 1364299 w 1539632"/>
              <a:gd name="connsiteY23" fmla="*/ 315291 h 1616527"/>
              <a:gd name="connsiteX24" fmla="*/ 1364228 w 1539632"/>
              <a:gd name="connsiteY24" fmla="*/ 315221 h 1616527"/>
              <a:gd name="connsiteX25" fmla="*/ 1286232 w 1539632"/>
              <a:gd name="connsiteY25" fmla="*/ 246759 h 1616527"/>
              <a:gd name="connsiteX26" fmla="*/ 1286232 w 1539632"/>
              <a:gd name="connsiteY26" fmla="*/ 246759 h 1616527"/>
              <a:gd name="connsiteX27" fmla="*/ 1286232 w 1539632"/>
              <a:gd name="connsiteY27" fmla="*/ 246759 h 1616527"/>
              <a:gd name="connsiteX28" fmla="*/ 1286232 w 1539632"/>
              <a:gd name="connsiteY28" fmla="*/ 246759 h 1616527"/>
              <a:gd name="connsiteX29" fmla="*/ 1286232 w 1539632"/>
              <a:gd name="connsiteY29" fmla="*/ 246759 h 1616527"/>
              <a:gd name="connsiteX30" fmla="*/ 1162220 w 1539632"/>
              <a:gd name="connsiteY30" fmla="*/ 169150 h 1616527"/>
              <a:gd name="connsiteX31" fmla="*/ 1162220 w 1539632"/>
              <a:gd name="connsiteY31" fmla="*/ 169150 h 1616527"/>
              <a:gd name="connsiteX32" fmla="*/ 1160179 w 1539632"/>
              <a:gd name="connsiteY32" fmla="*/ 168270 h 1616527"/>
              <a:gd name="connsiteX33" fmla="*/ 1099738 w 1539632"/>
              <a:gd name="connsiteY33" fmla="*/ 140407 h 1616527"/>
              <a:gd name="connsiteX34" fmla="*/ 1085068 w 1539632"/>
              <a:gd name="connsiteY34" fmla="*/ 134462 h 1616527"/>
              <a:gd name="connsiteX35" fmla="*/ 1076871 w 1539632"/>
              <a:gd name="connsiteY35" fmla="*/ 131401 h 1616527"/>
              <a:gd name="connsiteX36" fmla="*/ 1070749 w 1539632"/>
              <a:gd name="connsiteY36" fmla="*/ 129607 h 1616527"/>
              <a:gd name="connsiteX37" fmla="*/ 1006790 w 1539632"/>
              <a:gd name="connsiteY37" fmla="*/ 108393 h 1616527"/>
              <a:gd name="connsiteX38" fmla="*/ 994266 w 1539632"/>
              <a:gd name="connsiteY38" fmla="*/ 98085 h 1616527"/>
              <a:gd name="connsiteX39" fmla="*/ 1004750 w 1539632"/>
              <a:gd name="connsiteY39" fmla="*/ 85912 h 1616527"/>
              <a:gd name="connsiteX40" fmla="*/ 1068568 w 1539632"/>
              <a:gd name="connsiteY40" fmla="*/ 74865 h 1616527"/>
              <a:gd name="connsiteX41" fmla="*/ 1026351 w 1539632"/>
              <a:gd name="connsiteY41" fmla="*/ 58119 h 1616527"/>
              <a:gd name="connsiteX42" fmla="*/ 1027195 w 1539632"/>
              <a:gd name="connsiteY42" fmla="*/ 55375 h 1616527"/>
              <a:gd name="connsiteX43" fmla="*/ 1094109 w 1539632"/>
              <a:gd name="connsiteY43" fmla="*/ 74865 h 1616527"/>
              <a:gd name="connsiteX44" fmla="*/ 1108639 w 1539632"/>
              <a:gd name="connsiteY44" fmla="*/ 79685 h 1616527"/>
              <a:gd name="connsiteX45" fmla="*/ 1120741 w 1539632"/>
              <a:gd name="connsiteY45" fmla="*/ 82288 h 1616527"/>
              <a:gd name="connsiteX46" fmla="*/ 990396 w 1539632"/>
              <a:gd name="connsiteY46" fmla="*/ 31311 h 1616527"/>
              <a:gd name="connsiteX47" fmla="*/ 1160531 w 1539632"/>
              <a:gd name="connsiteY47" fmla="*/ 78911 h 1616527"/>
              <a:gd name="connsiteX48" fmla="*/ 1160531 w 1539632"/>
              <a:gd name="connsiteY48" fmla="*/ 78911 h 1616527"/>
              <a:gd name="connsiteX49" fmla="*/ 1165808 w 1539632"/>
              <a:gd name="connsiteY49" fmla="*/ 80494 h 1616527"/>
              <a:gd name="connsiteX50" fmla="*/ 1211930 w 1539632"/>
              <a:gd name="connsiteY50" fmla="*/ 100336 h 1616527"/>
              <a:gd name="connsiteX51" fmla="*/ 1215061 w 1539632"/>
              <a:gd name="connsiteY51" fmla="*/ 102025 h 1616527"/>
              <a:gd name="connsiteX52" fmla="*/ 1242784 w 1539632"/>
              <a:gd name="connsiteY52" fmla="*/ 110855 h 1616527"/>
              <a:gd name="connsiteX53" fmla="*/ 1242784 w 1539632"/>
              <a:gd name="connsiteY53" fmla="*/ 110855 h 1616527"/>
              <a:gd name="connsiteX54" fmla="*/ 1242784 w 1539632"/>
              <a:gd name="connsiteY54" fmla="*/ 110855 h 1616527"/>
              <a:gd name="connsiteX55" fmla="*/ 1229310 w 1539632"/>
              <a:gd name="connsiteY55" fmla="*/ 101990 h 1616527"/>
              <a:gd name="connsiteX56" fmla="*/ 1188957 w 1539632"/>
              <a:gd name="connsiteY56" fmla="*/ 79333 h 1616527"/>
              <a:gd name="connsiteX57" fmla="*/ 1183187 w 1539632"/>
              <a:gd name="connsiteY57" fmla="*/ 76378 h 1616527"/>
              <a:gd name="connsiteX58" fmla="*/ 1168130 w 1539632"/>
              <a:gd name="connsiteY58" fmla="*/ 68603 h 1616527"/>
              <a:gd name="connsiteX59" fmla="*/ 1160214 w 1539632"/>
              <a:gd name="connsiteY59" fmla="*/ 64944 h 1616527"/>
              <a:gd name="connsiteX60" fmla="*/ 1160214 w 1539632"/>
              <a:gd name="connsiteY60" fmla="*/ 64944 h 1616527"/>
              <a:gd name="connsiteX61" fmla="*/ 1143890 w 1539632"/>
              <a:gd name="connsiteY61" fmla="*/ 62728 h 1616527"/>
              <a:gd name="connsiteX62" fmla="*/ 917994 w 1539632"/>
              <a:gd name="connsiteY62" fmla="*/ 5488 h 1616527"/>
              <a:gd name="connsiteX63" fmla="*/ 804852 w 1539632"/>
              <a:gd name="connsiteY63" fmla="*/ 352 h 1616527"/>
              <a:gd name="connsiteX64" fmla="*/ 472780 w 1539632"/>
              <a:gd name="connsiteY64" fmla="*/ 77011 h 1616527"/>
              <a:gd name="connsiteX65" fmla="*/ 315028 w 1539632"/>
              <a:gd name="connsiteY65" fmla="*/ 170522 h 1616527"/>
              <a:gd name="connsiteX66" fmla="*/ 275520 w 1539632"/>
              <a:gd name="connsiteY66" fmla="*/ 209925 h 1616527"/>
              <a:gd name="connsiteX67" fmla="*/ 151824 w 1539632"/>
              <a:gd name="connsiteY67" fmla="*/ 347587 h 1616527"/>
              <a:gd name="connsiteX68" fmla="*/ 105139 w 1539632"/>
              <a:gd name="connsiteY68" fmla="*/ 413024 h 1616527"/>
              <a:gd name="connsiteX69" fmla="*/ 97083 w 1539632"/>
              <a:gd name="connsiteY69" fmla="*/ 438776 h 1616527"/>
              <a:gd name="connsiteX70" fmla="*/ 59721 w 1539632"/>
              <a:gd name="connsiteY70" fmla="*/ 530528 h 1616527"/>
              <a:gd name="connsiteX71" fmla="*/ 15041 w 1539632"/>
              <a:gd name="connsiteY71" fmla="*/ 653204 h 1616527"/>
              <a:gd name="connsiteX72" fmla="*/ 10784 w 1539632"/>
              <a:gd name="connsiteY72" fmla="*/ 666854 h 1616527"/>
              <a:gd name="connsiteX73" fmla="*/ 124 w 1539632"/>
              <a:gd name="connsiteY73" fmla="*/ 723531 h 1616527"/>
              <a:gd name="connsiteX74" fmla="*/ 335 w 1539632"/>
              <a:gd name="connsiteY74" fmla="*/ 814016 h 1616527"/>
              <a:gd name="connsiteX75" fmla="*/ 335 w 1539632"/>
              <a:gd name="connsiteY75" fmla="*/ 814755 h 1616527"/>
              <a:gd name="connsiteX76" fmla="*/ 2622 w 1539632"/>
              <a:gd name="connsiteY76" fmla="*/ 837728 h 1616527"/>
              <a:gd name="connsiteX77" fmla="*/ 23871 w 1539632"/>
              <a:gd name="connsiteY77" fmla="*/ 845855 h 1616527"/>
              <a:gd name="connsiteX78" fmla="*/ 31752 w 1539632"/>
              <a:gd name="connsiteY78" fmla="*/ 874844 h 1616527"/>
              <a:gd name="connsiteX79" fmla="*/ 65139 w 1539632"/>
              <a:gd name="connsiteY79" fmla="*/ 1059790 h 1616527"/>
              <a:gd name="connsiteX80" fmla="*/ 212195 w 1539632"/>
              <a:gd name="connsiteY80" fmla="*/ 1325757 h 1616527"/>
              <a:gd name="connsiteX81" fmla="*/ 288783 w 1539632"/>
              <a:gd name="connsiteY81" fmla="*/ 1377508 h 1616527"/>
              <a:gd name="connsiteX82" fmla="*/ 297157 w 1539632"/>
              <a:gd name="connsiteY82" fmla="*/ 1390244 h 1616527"/>
              <a:gd name="connsiteX83" fmla="*/ 283893 w 1539632"/>
              <a:gd name="connsiteY83" fmla="*/ 1398687 h 1616527"/>
              <a:gd name="connsiteX84" fmla="*/ 247974 w 1539632"/>
              <a:gd name="connsiteY84" fmla="*/ 1385178 h 1616527"/>
              <a:gd name="connsiteX85" fmla="*/ 126424 w 1539632"/>
              <a:gd name="connsiteY85" fmla="*/ 1264718 h 1616527"/>
              <a:gd name="connsiteX86" fmla="*/ 39879 w 1539632"/>
              <a:gd name="connsiteY86" fmla="*/ 1076501 h 1616527"/>
              <a:gd name="connsiteX87" fmla="*/ 6562 w 1539632"/>
              <a:gd name="connsiteY87" fmla="*/ 934159 h 1616527"/>
              <a:gd name="connsiteX88" fmla="*/ 5437 w 1539632"/>
              <a:gd name="connsiteY88" fmla="*/ 925293 h 1616527"/>
              <a:gd name="connsiteX89" fmla="*/ 10327 w 1539632"/>
              <a:gd name="connsiteY89" fmla="*/ 964766 h 1616527"/>
              <a:gd name="connsiteX90" fmla="*/ 9025 w 1539632"/>
              <a:gd name="connsiteY90" fmla="*/ 981512 h 1616527"/>
              <a:gd name="connsiteX91" fmla="*/ 8145 w 1539632"/>
              <a:gd name="connsiteY91" fmla="*/ 982251 h 1616527"/>
              <a:gd name="connsiteX92" fmla="*/ 11241 w 1539632"/>
              <a:gd name="connsiteY92" fmla="*/ 996147 h 1616527"/>
              <a:gd name="connsiteX93" fmla="*/ 21972 w 1539632"/>
              <a:gd name="connsiteY93" fmla="*/ 1044978 h 1616527"/>
              <a:gd name="connsiteX94" fmla="*/ 18559 w 1539632"/>
              <a:gd name="connsiteY94" fmla="*/ 1048180 h 1616527"/>
              <a:gd name="connsiteX95" fmla="*/ 79950 w 1539632"/>
              <a:gd name="connsiteY95" fmla="*/ 1204172 h 1616527"/>
              <a:gd name="connsiteX96" fmla="*/ 227463 w 1539632"/>
              <a:gd name="connsiteY96" fmla="*/ 1404422 h 1616527"/>
              <a:gd name="connsiteX97" fmla="*/ 285336 w 1539632"/>
              <a:gd name="connsiteY97" fmla="*/ 1453710 h 1616527"/>
              <a:gd name="connsiteX98" fmla="*/ 295644 w 1539632"/>
              <a:gd name="connsiteY98" fmla="*/ 1466551 h 1616527"/>
              <a:gd name="connsiteX99" fmla="*/ 300991 w 1539632"/>
              <a:gd name="connsiteY99" fmla="*/ 1471054 h 1616527"/>
              <a:gd name="connsiteX100" fmla="*/ 338705 w 1539632"/>
              <a:gd name="connsiteY100" fmla="*/ 1495470 h 1616527"/>
              <a:gd name="connsiteX101" fmla="*/ 338705 w 1539632"/>
              <a:gd name="connsiteY101" fmla="*/ 1495470 h 1616527"/>
              <a:gd name="connsiteX102" fmla="*/ 355592 w 1539632"/>
              <a:gd name="connsiteY102" fmla="*/ 1505496 h 1616527"/>
              <a:gd name="connsiteX103" fmla="*/ 414168 w 1539632"/>
              <a:gd name="connsiteY103" fmla="*/ 1536033 h 1616527"/>
              <a:gd name="connsiteX104" fmla="*/ 414168 w 1539632"/>
              <a:gd name="connsiteY104" fmla="*/ 1536033 h 1616527"/>
              <a:gd name="connsiteX105" fmla="*/ 418777 w 1539632"/>
              <a:gd name="connsiteY105" fmla="*/ 1537792 h 1616527"/>
              <a:gd name="connsiteX106" fmla="*/ 447871 w 1539632"/>
              <a:gd name="connsiteY106" fmla="*/ 1550739 h 1616527"/>
              <a:gd name="connsiteX107" fmla="*/ 449279 w 1539632"/>
              <a:gd name="connsiteY107" fmla="*/ 1550704 h 1616527"/>
              <a:gd name="connsiteX108" fmla="*/ 450440 w 1539632"/>
              <a:gd name="connsiteY108" fmla="*/ 1551478 h 1616527"/>
              <a:gd name="connsiteX109" fmla="*/ 458953 w 1539632"/>
              <a:gd name="connsiteY109" fmla="*/ 1554539 h 1616527"/>
              <a:gd name="connsiteX110" fmla="*/ 464758 w 1539632"/>
              <a:gd name="connsiteY110" fmla="*/ 1557107 h 1616527"/>
              <a:gd name="connsiteX111" fmla="*/ 505076 w 1539632"/>
              <a:gd name="connsiteY111" fmla="*/ 1571003 h 1616527"/>
              <a:gd name="connsiteX112" fmla="*/ 516650 w 1539632"/>
              <a:gd name="connsiteY112" fmla="*/ 1574310 h 1616527"/>
              <a:gd name="connsiteX113" fmla="*/ 557003 w 1539632"/>
              <a:gd name="connsiteY113" fmla="*/ 1584653 h 1616527"/>
              <a:gd name="connsiteX114" fmla="*/ 557003 w 1539632"/>
              <a:gd name="connsiteY114" fmla="*/ 1584653 h 1616527"/>
              <a:gd name="connsiteX115" fmla="*/ 585077 w 1539632"/>
              <a:gd name="connsiteY115" fmla="*/ 1589895 h 1616527"/>
              <a:gd name="connsiteX116" fmla="*/ 657374 w 1539632"/>
              <a:gd name="connsiteY116" fmla="*/ 1600203 h 1616527"/>
              <a:gd name="connsiteX117" fmla="*/ 657374 w 1539632"/>
              <a:gd name="connsiteY117" fmla="*/ 1600203 h 1616527"/>
              <a:gd name="connsiteX118" fmla="*/ 663249 w 1539632"/>
              <a:gd name="connsiteY118" fmla="*/ 1600590 h 1616527"/>
              <a:gd name="connsiteX119" fmla="*/ 694912 w 1539632"/>
              <a:gd name="connsiteY119" fmla="*/ 1605234 h 1616527"/>
              <a:gd name="connsiteX120" fmla="*/ 694947 w 1539632"/>
              <a:gd name="connsiteY120" fmla="*/ 1605129 h 1616527"/>
              <a:gd name="connsiteX121" fmla="*/ 706240 w 1539632"/>
              <a:gd name="connsiteY121" fmla="*/ 1605938 h 1616527"/>
              <a:gd name="connsiteX122" fmla="*/ 738606 w 1539632"/>
              <a:gd name="connsiteY122" fmla="*/ 1608013 h 1616527"/>
              <a:gd name="connsiteX123" fmla="*/ 755177 w 1539632"/>
              <a:gd name="connsiteY123" fmla="*/ 1608787 h 1616527"/>
              <a:gd name="connsiteX124" fmla="*/ 783321 w 1539632"/>
              <a:gd name="connsiteY124" fmla="*/ 1609878 h 1616527"/>
              <a:gd name="connsiteX125" fmla="*/ 790182 w 1539632"/>
              <a:gd name="connsiteY125" fmla="*/ 1608999 h 1616527"/>
              <a:gd name="connsiteX126" fmla="*/ 795424 w 1539632"/>
              <a:gd name="connsiteY126" fmla="*/ 1616527 h 1616527"/>
              <a:gd name="connsiteX127" fmla="*/ 838591 w 1539632"/>
              <a:gd name="connsiteY127" fmla="*/ 1614874 h 1616527"/>
              <a:gd name="connsiteX128" fmla="*/ 857940 w 1539632"/>
              <a:gd name="connsiteY128" fmla="*/ 1613713 h 1616527"/>
              <a:gd name="connsiteX129" fmla="*/ 857940 w 1539632"/>
              <a:gd name="connsiteY129" fmla="*/ 1613713 h 1616527"/>
              <a:gd name="connsiteX130" fmla="*/ 881969 w 1539632"/>
              <a:gd name="connsiteY130" fmla="*/ 1610160 h 1616527"/>
              <a:gd name="connsiteX131" fmla="*/ 897941 w 1539632"/>
              <a:gd name="connsiteY131" fmla="*/ 1607838 h 1616527"/>
              <a:gd name="connsiteX132" fmla="*/ 897941 w 1539632"/>
              <a:gd name="connsiteY132" fmla="*/ 1607838 h 1616527"/>
              <a:gd name="connsiteX133" fmla="*/ 915285 w 1539632"/>
              <a:gd name="connsiteY133" fmla="*/ 1605129 h 1616527"/>
              <a:gd name="connsiteX134" fmla="*/ 1027301 w 1539632"/>
              <a:gd name="connsiteY134" fmla="*/ 1570651 h 1616527"/>
              <a:gd name="connsiteX135" fmla="*/ 1027301 w 1539632"/>
              <a:gd name="connsiteY135" fmla="*/ 1570651 h 1616527"/>
              <a:gd name="connsiteX136" fmla="*/ 1048022 w 1539632"/>
              <a:gd name="connsiteY136" fmla="*/ 1561891 h 1616527"/>
              <a:gd name="connsiteX137" fmla="*/ 1142729 w 1539632"/>
              <a:gd name="connsiteY137" fmla="*/ 1509964 h 1616527"/>
              <a:gd name="connsiteX138" fmla="*/ 1157013 w 1539632"/>
              <a:gd name="connsiteY138" fmla="*/ 1501064 h 1616527"/>
              <a:gd name="connsiteX139" fmla="*/ 1286267 w 1539632"/>
              <a:gd name="connsiteY139" fmla="*/ 1394677 h 1616527"/>
              <a:gd name="connsiteX140" fmla="*/ 1453623 w 1539632"/>
              <a:gd name="connsiteY140" fmla="*/ 1134092 h 1616527"/>
              <a:gd name="connsiteX141" fmla="*/ 1445461 w 1539632"/>
              <a:gd name="connsiteY141" fmla="*/ 1112631 h 1616527"/>
              <a:gd name="connsiteX142" fmla="*/ 1440536 w 1539632"/>
              <a:gd name="connsiteY142" fmla="*/ 1091663 h 1616527"/>
              <a:gd name="connsiteX143" fmla="*/ 1439762 w 1539632"/>
              <a:gd name="connsiteY143" fmla="*/ 1091734 h 1616527"/>
              <a:gd name="connsiteX144" fmla="*/ 1430755 w 1539632"/>
              <a:gd name="connsiteY144" fmla="*/ 1126211 h 1616527"/>
              <a:gd name="connsiteX145" fmla="*/ 1416120 w 1539632"/>
              <a:gd name="connsiteY145" fmla="*/ 1164875 h 1616527"/>
              <a:gd name="connsiteX146" fmla="*/ 1406481 w 1539632"/>
              <a:gd name="connsiteY146" fmla="*/ 1171313 h 1616527"/>
              <a:gd name="connsiteX147" fmla="*/ 1403983 w 1539632"/>
              <a:gd name="connsiteY147" fmla="*/ 1161075 h 1616527"/>
              <a:gd name="connsiteX148" fmla="*/ 1415170 w 1539632"/>
              <a:gd name="connsiteY148" fmla="*/ 1087477 h 1616527"/>
              <a:gd name="connsiteX149" fmla="*/ 1413200 w 1539632"/>
              <a:gd name="connsiteY149" fmla="*/ 1042832 h 1616527"/>
              <a:gd name="connsiteX150" fmla="*/ 1403807 w 1539632"/>
              <a:gd name="connsiteY150" fmla="*/ 1035515 h 1616527"/>
              <a:gd name="connsiteX151" fmla="*/ 1398846 w 1539632"/>
              <a:gd name="connsiteY151" fmla="*/ 1041918 h 1616527"/>
              <a:gd name="connsiteX152" fmla="*/ 1388855 w 1539632"/>
              <a:gd name="connsiteY152" fmla="*/ 1076747 h 1616527"/>
              <a:gd name="connsiteX153" fmla="*/ 1383894 w 1539632"/>
              <a:gd name="connsiteY153" fmla="*/ 1051944 h 1616527"/>
              <a:gd name="connsiteX154" fmla="*/ 1383894 w 1539632"/>
              <a:gd name="connsiteY154" fmla="*/ 1051944 h 1616527"/>
              <a:gd name="connsiteX155" fmla="*/ 1381959 w 1539632"/>
              <a:gd name="connsiteY155" fmla="*/ 1005646 h 1616527"/>
              <a:gd name="connsiteX156" fmla="*/ 1364721 w 1539632"/>
              <a:gd name="connsiteY156" fmla="*/ 1031997 h 1616527"/>
              <a:gd name="connsiteX157" fmla="*/ 1349980 w 1539632"/>
              <a:gd name="connsiteY157" fmla="*/ 1039525 h 1616527"/>
              <a:gd name="connsiteX158" fmla="*/ 1344316 w 1539632"/>
              <a:gd name="connsiteY158" fmla="*/ 1019543 h 1616527"/>
              <a:gd name="connsiteX159" fmla="*/ 1373762 w 1539632"/>
              <a:gd name="connsiteY159" fmla="*/ 940315 h 1616527"/>
              <a:gd name="connsiteX160" fmla="*/ 1396278 w 1539632"/>
              <a:gd name="connsiteY160" fmla="*/ 815247 h 1616527"/>
              <a:gd name="connsiteX161" fmla="*/ 1399093 w 1539632"/>
              <a:gd name="connsiteY161" fmla="*/ 745378 h 1616527"/>
              <a:gd name="connsiteX162" fmla="*/ 1417844 w 1539632"/>
              <a:gd name="connsiteY162" fmla="*/ 826962 h 1616527"/>
              <a:gd name="connsiteX163" fmla="*/ 1427835 w 1539632"/>
              <a:gd name="connsiteY163" fmla="*/ 849619 h 1616527"/>
              <a:gd name="connsiteX164" fmla="*/ 1427835 w 1539632"/>
              <a:gd name="connsiteY164" fmla="*/ 849619 h 1616527"/>
              <a:gd name="connsiteX165" fmla="*/ 1429805 w 1539632"/>
              <a:gd name="connsiteY165" fmla="*/ 848845 h 1616527"/>
              <a:gd name="connsiteX166" fmla="*/ 1405847 w 1539632"/>
              <a:gd name="connsiteY166" fmla="*/ 712308 h 1616527"/>
              <a:gd name="connsiteX167" fmla="*/ 1351915 w 1539632"/>
              <a:gd name="connsiteY167" fmla="*/ 538444 h 1616527"/>
              <a:gd name="connsiteX168" fmla="*/ 1359936 w 1539632"/>
              <a:gd name="connsiteY168" fmla="*/ 545550 h 1616527"/>
              <a:gd name="connsiteX169" fmla="*/ 1423262 w 1539632"/>
              <a:gd name="connsiteY169" fmla="*/ 681736 h 1616527"/>
              <a:gd name="connsiteX170" fmla="*/ 1469525 w 1539632"/>
              <a:gd name="connsiteY170" fmla="*/ 751570 h 1616527"/>
              <a:gd name="connsiteX171" fmla="*/ 1469630 w 1539632"/>
              <a:gd name="connsiteY171" fmla="*/ 751499 h 1616527"/>
              <a:gd name="connsiteX172" fmla="*/ 1448275 w 1539632"/>
              <a:gd name="connsiteY172" fmla="*/ 675755 h 1616527"/>
              <a:gd name="connsiteX173" fmla="*/ 1424001 w 1539632"/>
              <a:gd name="connsiteY173" fmla="*/ 601594 h 1616527"/>
              <a:gd name="connsiteX174" fmla="*/ 1386287 w 1539632"/>
              <a:gd name="connsiteY174" fmla="*/ 531795 h 1616527"/>
              <a:gd name="connsiteX175" fmla="*/ 1396524 w 1539632"/>
              <a:gd name="connsiteY175" fmla="*/ 540344 h 1616527"/>
              <a:gd name="connsiteX176" fmla="*/ 1479586 w 1539632"/>
              <a:gd name="connsiteY176" fmla="*/ 747524 h 1616527"/>
              <a:gd name="connsiteX177" fmla="*/ 1496262 w 1539632"/>
              <a:gd name="connsiteY177" fmla="*/ 777533 h 1616527"/>
              <a:gd name="connsiteX178" fmla="*/ 1496544 w 1539632"/>
              <a:gd name="connsiteY178" fmla="*/ 775106 h 1616527"/>
              <a:gd name="connsiteX179" fmla="*/ 1466534 w 1539632"/>
              <a:gd name="connsiteY179" fmla="*/ 640961 h 1616527"/>
              <a:gd name="connsiteX180" fmla="*/ 1215906 w 1539632"/>
              <a:gd name="connsiteY180" fmla="*/ 307165 h 1616527"/>
              <a:gd name="connsiteX181" fmla="*/ 1210382 w 1539632"/>
              <a:gd name="connsiteY181" fmla="*/ 301712 h 1616527"/>
              <a:gd name="connsiteX182" fmla="*/ 1276769 w 1539632"/>
              <a:gd name="connsiteY182" fmla="*/ 345195 h 1616527"/>
              <a:gd name="connsiteX183" fmla="*/ 1493096 w 1539632"/>
              <a:gd name="connsiteY183" fmla="*/ 697567 h 1616527"/>
              <a:gd name="connsiteX184" fmla="*/ 1511038 w 1539632"/>
              <a:gd name="connsiteY184" fmla="*/ 788932 h 1616527"/>
              <a:gd name="connsiteX185" fmla="*/ 1527749 w 1539632"/>
              <a:gd name="connsiteY185" fmla="*/ 793365 h 1616527"/>
              <a:gd name="connsiteX186" fmla="*/ 1539429 w 1539632"/>
              <a:gd name="connsiteY186" fmla="*/ 774261 h 1616527"/>
              <a:gd name="connsiteX187" fmla="*/ 721544 w 1539632"/>
              <a:gd name="connsiteY187" fmla="*/ 1373885 h 1616527"/>
              <a:gd name="connsiteX188" fmla="*/ 561893 w 1539632"/>
              <a:gd name="connsiteY188" fmla="*/ 1346690 h 1616527"/>
              <a:gd name="connsiteX189" fmla="*/ 425919 w 1539632"/>
              <a:gd name="connsiteY189" fmla="*/ 1258843 h 1616527"/>
              <a:gd name="connsiteX190" fmla="*/ 721544 w 1539632"/>
              <a:gd name="connsiteY190" fmla="*/ 1373885 h 1616527"/>
              <a:gd name="connsiteX191" fmla="*/ 828212 w 1539632"/>
              <a:gd name="connsiteY191" fmla="*/ 33387 h 1616527"/>
              <a:gd name="connsiteX192" fmla="*/ 683021 w 1539632"/>
              <a:gd name="connsiteY192" fmla="*/ 44680 h 1616527"/>
              <a:gd name="connsiteX193" fmla="*/ 973439 w 1539632"/>
              <a:gd name="connsiteY193" fmla="*/ 44363 h 1616527"/>
              <a:gd name="connsiteX194" fmla="*/ 828212 w 1539632"/>
              <a:gd name="connsiteY194" fmla="*/ 33387 h 1616527"/>
              <a:gd name="connsiteX195" fmla="*/ 941143 w 1539632"/>
              <a:gd name="connsiteY195" fmla="*/ 21179 h 1616527"/>
              <a:gd name="connsiteX196" fmla="*/ 793664 w 1539632"/>
              <a:gd name="connsiteY196" fmla="*/ 16359 h 1616527"/>
              <a:gd name="connsiteX197" fmla="*/ 648966 w 1539632"/>
              <a:gd name="connsiteY197" fmla="*/ 33070 h 1616527"/>
              <a:gd name="connsiteX198" fmla="*/ 941143 w 1539632"/>
              <a:gd name="connsiteY198" fmla="*/ 21179 h 1616527"/>
              <a:gd name="connsiteX199" fmla="*/ 218281 w 1539632"/>
              <a:gd name="connsiteY199" fmla="*/ 398072 h 1616527"/>
              <a:gd name="connsiteX200" fmla="*/ 251949 w 1539632"/>
              <a:gd name="connsiteY200" fmla="*/ 346391 h 1616527"/>
              <a:gd name="connsiteX201" fmla="*/ 274183 w 1539632"/>
              <a:gd name="connsiteY201" fmla="*/ 324263 h 1616527"/>
              <a:gd name="connsiteX202" fmla="*/ 305459 w 1539632"/>
              <a:gd name="connsiteY202" fmla="*/ 284543 h 1616527"/>
              <a:gd name="connsiteX203" fmla="*/ 312144 w 1539632"/>
              <a:gd name="connsiteY203" fmla="*/ 277191 h 1616527"/>
              <a:gd name="connsiteX204" fmla="*/ 571005 w 1539632"/>
              <a:gd name="connsiteY204" fmla="*/ 125737 h 1616527"/>
              <a:gd name="connsiteX205" fmla="*/ 697480 w 1539632"/>
              <a:gd name="connsiteY205" fmla="*/ 95939 h 1616527"/>
              <a:gd name="connsiteX206" fmla="*/ 791941 w 1539632"/>
              <a:gd name="connsiteY206" fmla="*/ 101251 h 1616527"/>
              <a:gd name="connsiteX207" fmla="*/ 810516 w 1539632"/>
              <a:gd name="connsiteY207" fmla="*/ 102623 h 1616527"/>
              <a:gd name="connsiteX208" fmla="*/ 818643 w 1539632"/>
              <a:gd name="connsiteY208" fmla="*/ 105191 h 1616527"/>
              <a:gd name="connsiteX209" fmla="*/ 811009 w 1539632"/>
              <a:gd name="connsiteY209" fmla="*/ 111242 h 1616527"/>
              <a:gd name="connsiteX210" fmla="*/ 744095 w 1539632"/>
              <a:gd name="connsiteY210" fmla="*/ 119615 h 1616527"/>
              <a:gd name="connsiteX211" fmla="*/ 580081 w 1539632"/>
              <a:gd name="connsiteY211" fmla="*/ 146705 h 1616527"/>
              <a:gd name="connsiteX212" fmla="*/ 429859 w 1539632"/>
              <a:gd name="connsiteY212" fmla="*/ 216820 h 1616527"/>
              <a:gd name="connsiteX213" fmla="*/ 229257 w 1539632"/>
              <a:gd name="connsiteY213" fmla="*/ 406691 h 1616527"/>
              <a:gd name="connsiteX214" fmla="*/ 174692 w 1539632"/>
              <a:gd name="connsiteY214" fmla="*/ 497634 h 1616527"/>
              <a:gd name="connsiteX215" fmla="*/ 170752 w 1539632"/>
              <a:gd name="connsiteY215" fmla="*/ 503509 h 1616527"/>
              <a:gd name="connsiteX216" fmla="*/ 218281 w 1539632"/>
              <a:gd name="connsiteY216" fmla="*/ 398072 h 1616527"/>
              <a:gd name="connsiteX217" fmla="*/ 763339 w 1539632"/>
              <a:gd name="connsiteY217" fmla="*/ 1415328 h 1616527"/>
              <a:gd name="connsiteX218" fmla="*/ 645870 w 1539632"/>
              <a:gd name="connsiteY218" fmla="*/ 1417755 h 1616527"/>
              <a:gd name="connsiteX219" fmla="*/ 525269 w 1539632"/>
              <a:gd name="connsiteY219" fmla="*/ 1378564 h 1616527"/>
              <a:gd name="connsiteX220" fmla="*/ 499236 w 1539632"/>
              <a:gd name="connsiteY220" fmla="*/ 1373216 h 1616527"/>
              <a:gd name="connsiteX221" fmla="*/ 491250 w 1539632"/>
              <a:gd name="connsiteY221" fmla="*/ 1371598 h 1616527"/>
              <a:gd name="connsiteX222" fmla="*/ 406639 w 1539632"/>
              <a:gd name="connsiteY222" fmla="*/ 1323330 h 1616527"/>
              <a:gd name="connsiteX223" fmla="*/ 367166 w 1539632"/>
              <a:gd name="connsiteY223" fmla="*/ 1301834 h 1616527"/>
              <a:gd name="connsiteX224" fmla="*/ 283471 w 1539632"/>
              <a:gd name="connsiteY224" fmla="*/ 1228271 h 1616527"/>
              <a:gd name="connsiteX225" fmla="*/ 203786 w 1539632"/>
              <a:gd name="connsiteY225" fmla="*/ 1117099 h 1616527"/>
              <a:gd name="connsiteX226" fmla="*/ 154146 w 1539632"/>
              <a:gd name="connsiteY226" fmla="*/ 993544 h 1616527"/>
              <a:gd name="connsiteX227" fmla="*/ 140355 w 1539632"/>
              <a:gd name="connsiteY227" fmla="*/ 955830 h 1616527"/>
              <a:gd name="connsiteX228" fmla="*/ 157348 w 1539632"/>
              <a:gd name="connsiteY228" fmla="*/ 990483 h 1616527"/>
              <a:gd name="connsiteX229" fmla="*/ 197137 w 1539632"/>
              <a:gd name="connsiteY229" fmla="*/ 1072947 h 1616527"/>
              <a:gd name="connsiteX230" fmla="*/ 510810 w 1539632"/>
              <a:gd name="connsiteY230" fmla="*/ 1367095 h 1616527"/>
              <a:gd name="connsiteX231" fmla="*/ 749055 w 1539632"/>
              <a:gd name="connsiteY231" fmla="*/ 1412548 h 1616527"/>
              <a:gd name="connsiteX232" fmla="*/ 749055 w 1539632"/>
              <a:gd name="connsiteY232" fmla="*/ 1412548 h 1616527"/>
              <a:gd name="connsiteX233" fmla="*/ 750357 w 1539632"/>
              <a:gd name="connsiteY233" fmla="*/ 1412373 h 1616527"/>
              <a:gd name="connsiteX234" fmla="*/ 758519 w 1539632"/>
              <a:gd name="connsiteY234" fmla="*/ 1411212 h 1616527"/>
              <a:gd name="connsiteX235" fmla="*/ 830042 w 1539632"/>
              <a:gd name="connsiteY235" fmla="*/ 1406884 h 1616527"/>
              <a:gd name="connsiteX236" fmla="*/ 763339 w 1539632"/>
              <a:gd name="connsiteY236" fmla="*/ 1415328 h 1616527"/>
              <a:gd name="connsiteX237" fmla="*/ 1292881 w 1539632"/>
              <a:gd name="connsiteY237" fmla="*/ 1199352 h 1616527"/>
              <a:gd name="connsiteX238" fmla="*/ 1302486 w 1539632"/>
              <a:gd name="connsiteY238" fmla="*/ 1177259 h 1616527"/>
              <a:gd name="connsiteX239" fmla="*/ 1292881 w 1539632"/>
              <a:gd name="connsiteY239" fmla="*/ 1199352 h 1616527"/>
              <a:gd name="connsiteX240" fmla="*/ 1297314 w 1539632"/>
              <a:gd name="connsiteY240" fmla="*/ 1161568 h 1616527"/>
              <a:gd name="connsiteX241" fmla="*/ 1180654 w 1539632"/>
              <a:gd name="connsiteY241" fmla="*/ 1319389 h 1616527"/>
              <a:gd name="connsiteX242" fmla="*/ 1297314 w 1539632"/>
              <a:gd name="connsiteY242" fmla="*/ 1161568 h 161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1539632" h="1616527">
                <a:moveTo>
                  <a:pt x="1539429" y="774261"/>
                </a:moveTo>
                <a:cubicBezTo>
                  <a:pt x="1536580" y="745413"/>
                  <a:pt x="1531830" y="716917"/>
                  <a:pt x="1526623" y="688455"/>
                </a:cubicBezTo>
                <a:cubicBezTo>
                  <a:pt x="1526096" y="685711"/>
                  <a:pt x="1525568" y="682967"/>
                  <a:pt x="1525040" y="680223"/>
                </a:cubicBezTo>
                <a:cubicBezTo>
                  <a:pt x="1507274" y="614611"/>
                  <a:pt x="1483034" y="551637"/>
                  <a:pt x="1447677" y="493342"/>
                </a:cubicBezTo>
                <a:cubicBezTo>
                  <a:pt x="1434098" y="470932"/>
                  <a:pt x="1419286" y="449295"/>
                  <a:pt x="1405038" y="427307"/>
                </a:cubicBezTo>
                <a:cubicBezTo>
                  <a:pt x="1403807" y="425619"/>
                  <a:pt x="1402576" y="423895"/>
                  <a:pt x="1401344" y="422206"/>
                </a:cubicBezTo>
                <a:cubicBezTo>
                  <a:pt x="1391845" y="410491"/>
                  <a:pt x="1382346" y="398811"/>
                  <a:pt x="1372848" y="387096"/>
                </a:cubicBezTo>
                <a:cubicBezTo>
                  <a:pt x="1372848" y="387096"/>
                  <a:pt x="1372848" y="387096"/>
                  <a:pt x="1372848" y="387096"/>
                </a:cubicBezTo>
                <a:cubicBezTo>
                  <a:pt x="1368943" y="385899"/>
                  <a:pt x="1368626" y="381959"/>
                  <a:pt x="1366796" y="379180"/>
                </a:cubicBezTo>
                <a:cubicBezTo>
                  <a:pt x="1357122" y="368485"/>
                  <a:pt x="1347447" y="357825"/>
                  <a:pt x="1337772" y="347130"/>
                </a:cubicBezTo>
                <a:cubicBezTo>
                  <a:pt x="1328555" y="339285"/>
                  <a:pt x="1319900" y="330877"/>
                  <a:pt x="1312372" y="321378"/>
                </a:cubicBezTo>
                <a:cubicBezTo>
                  <a:pt x="1267340" y="272687"/>
                  <a:pt x="1210488" y="242045"/>
                  <a:pt x="1151454" y="214006"/>
                </a:cubicBezTo>
                <a:cubicBezTo>
                  <a:pt x="1099492" y="189309"/>
                  <a:pt x="1046228" y="168693"/>
                  <a:pt x="990677" y="153917"/>
                </a:cubicBezTo>
                <a:cubicBezTo>
                  <a:pt x="943992" y="145403"/>
                  <a:pt x="896956" y="143362"/>
                  <a:pt x="849567" y="145297"/>
                </a:cubicBezTo>
                <a:cubicBezTo>
                  <a:pt x="790217" y="147690"/>
                  <a:pt x="731500" y="154128"/>
                  <a:pt x="674190" y="170346"/>
                </a:cubicBezTo>
                <a:cubicBezTo>
                  <a:pt x="670989" y="171261"/>
                  <a:pt x="667858" y="172492"/>
                  <a:pt x="664164" y="170909"/>
                </a:cubicBezTo>
                <a:cubicBezTo>
                  <a:pt x="770691" y="122183"/>
                  <a:pt x="880174" y="128551"/>
                  <a:pt x="990642" y="151560"/>
                </a:cubicBezTo>
                <a:cubicBezTo>
                  <a:pt x="1023079" y="154128"/>
                  <a:pt x="1055234" y="158068"/>
                  <a:pt x="1085033" y="172598"/>
                </a:cubicBezTo>
                <a:cubicBezTo>
                  <a:pt x="1106493" y="183082"/>
                  <a:pt x="1128587" y="191877"/>
                  <a:pt x="1153389" y="197787"/>
                </a:cubicBezTo>
                <a:cubicBezTo>
                  <a:pt x="1153565" y="197541"/>
                  <a:pt x="1153741" y="197260"/>
                  <a:pt x="1153882" y="196978"/>
                </a:cubicBezTo>
                <a:cubicBezTo>
                  <a:pt x="1148464" y="189379"/>
                  <a:pt x="1139845" y="187585"/>
                  <a:pt x="1134180" y="180900"/>
                </a:cubicBezTo>
                <a:cubicBezTo>
                  <a:pt x="1142342" y="181498"/>
                  <a:pt x="1148358" y="185298"/>
                  <a:pt x="1154726" y="188183"/>
                </a:cubicBezTo>
                <a:cubicBezTo>
                  <a:pt x="1224032" y="219388"/>
                  <a:pt x="1285986" y="262274"/>
                  <a:pt x="1346216" y="307939"/>
                </a:cubicBezTo>
                <a:cubicBezTo>
                  <a:pt x="1357368" y="316382"/>
                  <a:pt x="1357368" y="316417"/>
                  <a:pt x="1364299" y="315291"/>
                </a:cubicBezTo>
                <a:lnTo>
                  <a:pt x="1364228" y="315221"/>
                </a:lnTo>
                <a:cubicBezTo>
                  <a:pt x="1339883" y="290489"/>
                  <a:pt x="1312196" y="269627"/>
                  <a:pt x="1286232" y="246759"/>
                </a:cubicBezTo>
                <a:cubicBezTo>
                  <a:pt x="1286232" y="246759"/>
                  <a:pt x="1286232" y="246759"/>
                  <a:pt x="1286232" y="246759"/>
                </a:cubicBezTo>
                <a:lnTo>
                  <a:pt x="1286232" y="246759"/>
                </a:lnTo>
                <a:cubicBezTo>
                  <a:pt x="1286232" y="246759"/>
                  <a:pt x="1286232" y="246759"/>
                  <a:pt x="1286232" y="246759"/>
                </a:cubicBezTo>
                <a:cubicBezTo>
                  <a:pt x="1286232" y="246759"/>
                  <a:pt x="1286232" y="246759"/>
                  <a:pt x="1286232" y="246759"/>
                </a:cubicBezTo>
                <a:cubicBezTo>
                  <a:pt x="1246372" y="218544"/>
                  <a:pt x="1204789" y="193038"/>
                  <a:pt x="1162220" y="169150"/>
                </a:cubicBezTo>
                <a:cubicBezTo>
                  <a:pt x="1162220" y="169150"/>
                  <a:pt x="1162220" y="169150"/>
                  <a:pt x="1162220" y="169150"/>
                </a:cubicBezTo>
                <a:cubicBezTo>
                  <a:pt x="1161305" y="169396"/>
                  <a:pt x="1160636" y="169080"/>
                  <a:pt x="1160179" y="168270"/>
                </a:cubicBezTo>
                <a:cubicBezTo>
                  <a:pt x="1140020" y="158983"/>
                  <a:pt x="1119862" y="149695"/>
                  <a:pt x="1099738" y="140407"/>
                </a:cubicBezTo>
                <a:cubicBezTo>
                  <a:pt x="1094391" y="139528"/>
                  <a:pt x="1089360" y="137945"/>
                  <a:pt x="1085068" y="134462"/>
                </a:cubicBezTo>
                <a:cubicBezTo>
                  <a:pt x="1081902" y="134602"/>
                  <a:pt x="1079193" y="133477"/>
                  <a:pt x="1076871" y="131401"/>
                </a:cubicBezTo>
                <a:cubicBezTo>
                  <a:pt x="1074584" y="131647"/>
                  <a:pt x="1072297" y="131929"/>
                  <a:pt x="1070749" y="129607"/>
                </a:cubicBezTo>
                <a:cubicBezTo>
                  <a:pt x="1049430" y="122535"/>
                  <a:pt x="1028145" y="115358"/>
                  <a:pt x="1006790" y="108393"/>
                </a:cubicBezTo>
                <a:cubicBezTo>
                  <a:pt x="1001161" y="106563"/>
                  <a:pt x="995075" y="104487"/>
                  <a:pt x="994266" y="98085"/>
                </a:cubicBezTo>
                <a:cubicBezTo>
                  <a:pt x="993422" y="91224"/>
                  <a:pt x="999754" y="88445"/>
                  <a:pt x="1004750" y="85912"/>
                </a:cubicBezTo>
                <a:cubicBezTo>
                  <a:pt x="1024662" y="75745"/>
                  <a:pt x="1046158" y="75358"/>
                  <a:pt x="1068568" y="74865"/>
                </a:cubicBezTo>
                <a:cubicBezTo>
                  <a:pt x="1054496" y="69271"/>
                  <a:pt x="1040423" y="63713"/>
                  <a:pt x="1026351" y="58119"/>
                </a:cubicBezTo>
                <a:cubicBezTo>
                  <a:pt x="1026632" y="57204"/>
                  <a:pt x="1026914" y="56290"/>
                  <a:pt x="1027195" y="55375"/>
                </a:cubicBezTo>
                <a:cubicBezTo>
                  <a:pt x="1049500" y="61883"/>
                  <a:pt x="1071805" y="68357"/>
                  <a:pt x="1094109" y="74865"/>
                </a:cubicBezTo>
                <a:cubicBezTo>
                  <a:pt x="1099140" y="75921"/>
                  <a:pt x="1104417" y="76237"/>
                  <a:pt x="1108639" y="79685"/>
                </a:cubicBezTo>
                <a:cubicBezTo>
                  <a:pt x="1112685" y="80564"/>
                  <a:pt x="1116696" y="81409"/>
                  <a:pt x="1120741" y="82288"/>
                </a:cubicBezTo>
                <a:cubicBezTo>
                  <a:pt x="1078383" y="62200"/>
                  <a:pt x="1035392" y="44258"/>
                  <a:pt x="990396" y="31311"/>
                </a:cubicBezTo>
                <a:cubicBezTo>
                  <a:pt x="1048902" y="40845"/>
                  <a:pt x="1105895" y="55621"/>
                  <a:pt x="1160531" y="78911"/>
                </a:cubicBezTo>
                <a:cubicBezTo>
                  <a:pt x="1160531" y="78911"/>
                  <a:pt x="1160531" y="78911"/>
                  <a:pt x="1160531" y="78911"/>
                </a:cubicBezTo>
                <a:cubicBezTo>
                  <a:pt x="1162290" y="79439"/>
                  <a:pt x="1164049" y="79966"/>
                  <a:pt x="1165808" y="80494"/>
                </a:cubicBezTo>
                <a:cubicBezTo>
                  <a:pt x="1181604" y="86123"/>
                  <a:pt x="1197119" y="92420"/>
                  <a:pt x="1211930" y="100336"/>
                </a:cubicBezTo>
                <a:cubicBezTo>
                  <a:pt x="1212986" y="100899"/>
                  <a:pt x="1214041" y="101462"/>
                  <a:pt x="1215061" y="102025"/>
                </a:cubicBezTo>
                <a:cubicBezTo>
                  <a:pt x="1224912" y="103045"/>
                  <a:pt x="1231948" y="113001"/>
                  <a:pt x="1242784" y="110855"/>
                </a:cubicBezTo>
                <a:cubicBezTo>
                  <a:pt x="1242784" y="110855"/>
                  <a:pt x="1242784" y="110855"/>
                  <a:pt x="1242784" y="110855"/>
                </a:cubicBezTo>
                <a:cubicBezTo>
                  <a:pt x="1242784" y="110855"/>
                  <a:pt x="1242784" y="110855"/>
                  <a:pt x="1242784" y="110855"/>
                </a:cubicBezTo>
                <a:cubicBezTo>
                  <a:pt x="1238281" y="107900"/>
                  <a:pt x="1233813" y="104945"/>
                  <a:pt x="1229310" y="101990"/>
                </a:cubicBezTo>
                <a:cubicBezTo>
                  <a:pt x="1215870" y="94426"/>
                  <a:pt x="1202396" y="86897"/>
                  <a:pt x="1188957" y="79333"/>
                </a:cubicBezTo>
                <a:cubicBezTo>
                  <a:pt x="1187022" y="78348"/>
                  <a:pt x="1185122" y="77363"/>
                  <a:pt x="1183187" y="76378"/>
                </a:cubicBezTo>
                <a:cubicBezTo>
                  <a:pt x="1177734" y="74584"/>
                  <a:pt x="1172457" y="72508"/>
                  <a:pt x="1168130" y="68603"/>
                </a:cubicBezTo>
                <a:cubicBezTo>
                  <a:pt x="1164788" y="68920"/>
                  <a:pt x="1162325" y="67372"/>
                  <a:pt x="1160214" y="64944"/>
                </a:cubicBezTo>
                <a:lnTo>
                  <a:pt x="1160214" y="64944"/>
                </a:lnTo>
                <a:cubicBezTo>
                  <a:pt x="1154234" y="68216"/>
                  <a:pt x="1149027" y="65015"/>
                  <a:pt x="1143890" y="62728"/>
                </a:cubicBezTo>
                <a:cubicBezTo>
                  <a:pt x="1071910" y="30537"/>
                  <a:pt x="996060" y="14037"/>
                  <a:pt x="917994" y="5488"/>
                </a:cubicBezTo>
                <a:cubicBezTo>
                  <a:pt x="880315" y="1337"/>
                  <a:pt x="842672" y="-914"/>
                  <a:pt x="804852" y="352"/>
                </a:cubicBezTo>
                <a:cubicBezTo>
                  <a:pt x="689212" y="4222"/>
                  <a:pt x="578393" y="29236"/>
                  <a:pt x="472780" y="77011"/>
                </a:cubicBezTo>
                <a:cubicBezTo>
                  <a:pt x="416701" y="102377"/>
                  <a:pt x="364352" y="133723"/>
                  <a:pt x="315028" y="170522"/>
                </a:cubicBezTo>
                <a:cubicBezTo>
                  <a:pt x="299760" y="181921"/>
                  <a:pt x="288045" y="196239"/>
                  <a:pt x="275520" y="209925"/>
                </a:cubicBezTo>
                <a:cubicBezTo>
                  <a:pt x="233901" y="255449"/>
                  <a:pt x="189222" y="298229"/>
                  <a:pt x="151824" y="347587"/>
                </a:cubicBezTo>
                <a:cubicBezTo>
                  <a:pt x="135606" y="368977"/>
                  <a:pt x="120443" y="391036"/>
                  <a:pt x="105139" y="413024"/>
                </a:cubicBezTo>
                <a:cubicBezTo>
                  <a:pt x="99545" y="421045"/>
                  <a:pt x="100214" y="430368"/>
                  <a:pt x="97083" y="438776"/>
                </a:cubicBezTo>
                <a:cubicBezTo>
                  <a:pt x="85508" y="469736"/>
                  <a:pt x="72667" y="500132"/>
                  <a:pt x="59721" y="530528"/>
                </a:cubicBezTo>
                <a:cubicBezTo>
                  <a:pt x="42623" y="570599"/>
                  <a:pt x="26264" y="610952"/>
                  <a:pt x="15041" y="653204"/>
                </a:cubicBezTo>
                <a:cubicBezTo>
                  <a:pt x="13810" y="657848"/>
                  <a:pt x="13423" y="663019"/>
                  <a:pt x="10784" y="666854"/>
                </a:cubicBezTo>
                <a:cubicBezTo>
                  <a:pt x="-1213" y="684269"/>
                  <a:pt x="-87" y="703864"/>
                  <a:pt x="124" y="723531"/>
                </a:cubicBezTo>
                <a:cubicBezTo>
                  <a:pt x="441" y="753681"/>
                  <a:pt x="89" y="783866"/>
                  <a:pt x="335" y="814016"/>
                </a:cubicBezTo>
                <a:cubicBezTo>
                  <a:pt x="335" y="814262"/>
                  <a:pt x="335" y="814508"/>
                  <a:pt x="335" y="814755"/>
                </a:cubicBezTo>
                <a:cubicBezTo>
                  <a:pt x="5824" y="821298"/>
                  <a:pt x="1496" y="829953"/>
                  <a:pt x="2622" y="837728"/>
                </a:cubicBezTo>
                <a:cubicBezTo>
                  <a:pt x="12156" y="833260"/>
                  <a:pt x="19439" y="836145"/>
                  <a:pt x="23871" y="845855"/>
                </a:cubicBezTo>
                <a:cubicBezTo>
                  <a:pt x="28093" y="855072"/>
                  <a:pt x="30134" y="864923"/>
                  <a:pt x="31752" y="874844"/>
                </a:cubicBezTo>
                <a:cubicBezTo>
                  <a:pt x="41919" y="936656"/>
                  <a:pt x="48111" y="999243"/>
                  <a:pt x="65139" y="1059790"/>
                </a:cubicBezTo>
                <a:cubicBezTo>
                  <a:pt x="93318" y="1159879"/>
                  <a:pt x="138667" y="1250787"/>
                  <a:pt x="212195" y="1325757"/>
                </a:cubicBezTo>
                <a:cubicBezTo>
                  <a:pt x="234042" y="1348027"/>
                  <a:pt x="258458" y="1367411"/>
                  <a:pt x="288783" y="1377508"/>
                </a:cubicBezTo>
                <a:cubicBezTo>
                  <a:pt x="294975" y="1379549"/>
                  <a:pt x="298986" y="1383172"/>
                  <a:pt x="297157" y="1390244"/>
                </a:cubicBezTo>
                <a:cubicBezTo>
                  <a:pt x="295433" y="1396928"/>
                  <a:pt x="290050" y="1399285"/>
                  <a:pt x="283893" y="1398687"/>
                </a:cubicBezTo>
                <a:cubicBezTo>
                  <a:pt x="270806" y="1397421"/>
                  <a:pt x="259091" y="1392144"/>
                  <a:pt x="247974" y="1385178"/>
                </a:cubicBezTo>
                <a:cubicBezTo>
                  <a:pt x="198439" y="1354078"/>
                  <a:pt x="160690" y="1311333"/>
                  <a:pt x="126424" y="1264718"/>
                </a:cubicBezTo>
                <a:cubicBezTo>
                  <a:pt x="84594" y="1207831"/>
                  <a:pt x="61163" y="1142676"/>
                  <a:pt x="39879" y="1076501"/>
                </a:cubicBezTo>
                <a:cubicBezTo>
                  <a:pt x="24892" y="1029991"/>
                  <a:pt x="13739" y="982497"/>
                  <a:pt x="6562" y="934159"/>
                </a:cubicBezTo>
                <a:cubicBezTo>
                  <a:pt x="6140" y="931203"/>
                  <a:pt x="5788" y="928248"/>
                  <a:pt x="5437" y="925293"/>
                </a:cubicBezTo>
                <a:cubicBezTo>
                  <a:pt x="6809" y="938486"/>
                  <a:pt x="8286" y="951644"/>
                  <a:pt x="10327" y="964766"/>
                </a:cubicBezTo>
                <a:cubicBezTo>
                  <a:pt x="11206" y="970465"/>
                  <a:pt x="12297" y="976165"/>
                  <a:pt x="9025" y="981512"/>
                </a:cubicBezTo>
                <a:cubicBezTo>
                  <a:pt x="8744" y="981793"/>
                  <a:pt x="8462" y="982040"/>
                  <a:pt x="8145" y="982251"/>
                </a:cubicBezTo>
                <a:cubicBezTo>
                  <a:pt x="9166" y="986895"/>
                  <a:pt x="10221" y="991539"/>
                  <a:pt x="11241" y="996147"/>
                </a:cubicBezTo>
                <a:cubicBezTo>
                  <a:pt x="14759" y="1012436"/>
                  <a:pt x="17996" y="1028795"/>
                  <a:pt x="21972" y="1044978"/>
                </a:cubicBezTo>
                <a:cubicBezTo>
                  <a:pt x="22746" y="1048215"/>
                  <a:pt x="20494" y="1048109"/>
                  <a:pt x="18559" y="1048180"/>
                </a:cubicBezTo>
                <a:cubicBezTo>
                  <a:pt x="34003" y="1102147"/>
                  <a:pt x="54162" y="1154321"/>
                  <a:pt x="79950" y="1204172"/>
                </a:cubicBezTo>
                <a:cubicBezTo>
                  <a:pt x="118473" y="1278685"/>
                  <a:pt x="166706" y="1346338"/>
                  <a:pt x="227463" y="1404422"/>
                </a:cubicBezTo>
                <a:cubicBezTo>
                  <a:pt x="245757" y="1421907"/>
                  <a:pt x="264685" y="1438864"/>
                  <a:pt x="285336" y="1453710"/>
                </a:cubicBezTo>
                <a:cubicBezTo>
                  <a:pt x="289839" y="1456947"/>
                  <a:pt x="295503" y="1459620"/>
                  <a:pt x="295644" y="1466551"/>
                </a:cubicBezTo>
                <a:cubicBezTo>
                  <a:pt x="297438" y="1468064"/>
                  <a:pt x="299232" y="1469577"/>
                  <a:pt x="300991" y="1471054"/>
                </a:cubicBezTo>
                <a:cubicBezTo>
                  <a:pt x="314571" y="1477633"/>
                  <a:pt x="326462" y="1486780"/>
                  <a:pt x="338705" y="1495470"/>
                </a:cubicBezTo>
                <a:cubicBezTo>
                  <a:pt x="338705" y="1495470"/>
                  <a:pt x="338705" y="1495470"/>
                  <a:pt x="338705" y="1495470"/>
                </a:cubicBezTo>
                <a:cubicBezTo>
                  <a:pt x="344334" y="1498812"/>
                  <a:pt x="349963" y="1502154"/>
                  <a:pt x="355592" y="1505496"/>
                </a:cubicBezTo>
                <a:cubicBezTo>
                  <a:pt x="375117" y="1515664"/>
                  <a:pt x="394643" y="1525866"/>
                  <a:pt x="414168" y="1536033"/>
                </a:cubicBezTo>
                <a:cubicBezTo>
                  <a:pt x="414168" y="1536033"/>
                  <a:pt x="414168" y="1536033"/>
                  <a:pt x="414168" y="1536033"/>
                </a:cubicBezTo>
                <a:cubicBezTo>
                  <a:pt x="415716" y="1536631"/>
                  <a:pt x="417229" y="1537194"/>
                  <a:pt x="418777" y="1537792"/>
                </a:cubicBezTo>
                <a:cubicBezTo>
                  <a:pt x="428487" y="1542120"/>
                  <a:pt x="438162" y="1546447"/>
                  <a:pt x="447871" y="1550739"/>
                </a:cubicBezTo>
                <a:lnTo>
                  <a:pt x="449279" y="1550704"/>
                </a:lnTo>
                <a:lnTo>
                  <a:pt x="450440" y="1551478"/>
                </a:lnTo>
                <a:cubicBezTo>
                  <a:pt x="453289" y="1552498"/>
                  <a:pt x="456104" y="1553518"/>
                  <a:pt x="458953" y="1554539"/>
                </a:cubicBezTo>
                <a:cubicBezTo>
                  <a:pt x="460888" y="1555383"/>
                  <a:pt x="462823" y="1556262"/>
                  <a:pt x="464758" y="1557107"/>
                </a:cubicBezTo>
                <a:cubicBezTo>
                  <a:pt x="478197" y="1561751"/>
                  <a:pt x="491637" y="1566359"/>
                  <a:pt x="505076" y="1571003"/>
                </a:cubicBezTo>
                <a:cubicBezTo>
                  <a:pt x="508946" y="1572094"/>
                  <a:pt x="512780" y="1573220"/>
                  <a:pt x="516650" y="1574310"/>
                </a:cubicBezTo>
                <a:cubicBezTo>
                  <a:pt x="530089" y="1577758"/>
                  <a:pt x="543528" y="1581206"/>
                  <a:pt x="557003" y="1584653"/>
                </a:cubicBezTo>
                <a:cubicBezTo>
                  <a:pt x="557003" y="1584653"/>
                  <a:pt x="557003" y="1584653"/>
                  <a:pt x="557003" y="1584653"/>
                </a:cubicBezTo>
                <a:cubicBezTo>
                  <a:pt x="566361" y="1586412"/>
                  <a:pt x="575719" y="1588136"/>
                  <a:pt x="585077" y="1589895"/>
                </a:cubicBezTo>
                <a:cubicBezTo>
                  <a:pt x="609176" y="1593343"/>
                  <a:pt x="633275" y="1596791"/>
                  <a:pt x="657374" y="1600203"/>
                </a:cubicBezTo>
                <a:lnTo>
                  <a:pt x="657374" y="1600203"/>
                </a:lnTo>
                <a:cubicBezTo>
                  <a:pt x="659344" y="1600344"/>
                  <a:pt x="661314" y="1600450"/>
                  <a:pt x="663249" y="1600590"/>
                </a:cubicBezTo>
                <a:cubicBezTo>
                  <a:pt x="673874" y="1601716"/>
                  <a:pt x="684604" y="1601962"/>
                  <a:pt x="694912" y="1605234"/>
                </a:cubicBezTo>
                <a:cubicBezTo>
                  <a:pt x="694912" y="1605199"/>
                  <a:pt x="694947" y="1605164"/>
                  <a:pt x="694947" y="1605129"/>
                </a:cubicBezTo>
                <a:cubicBezTo>
                  <a:pt x="698711" y="1605410"/>
                  <a:pt x="702476" y="1605656"/>
                  <a:pt x="706240" y="1605938"/>
                </a:cubicBezTo>
                <a:cubicBezTo>
                  <a:pt x="717041" y="1606571"/>
                  <a:pt x="727947" y="1605199"/>
                  <a:pt x="738606" y="1608013"/>
                </a:cubicBezTo>
                <a:cubicBezTo>
                  <a:pt x="744130" y="1608260"/>
                  <a:pt x="749653" y="1608541"/>
                  <a:pt x="755177" y="1608787"/>
                </a:cubicBezTo>
                <a:cubicBezTo>
                  <a:pt x="764570" y="1609139"/>
                  <a:pt x="773928" y="1609526"/>
                  <a:pt x="783321" y="1609878"/>
                </a:cubicBezTo>
                <a:cubicBezTo>
                  <a:pt x="785608" y="1609597"/>
                  <a:pt x="787965" y="1609597"/>
                  <a:pt x="790182" y="1608999"/>
                </a:cubicBezTo>
                <a:cubicBezTo>
                  <a:pt x="799082" y="1606641"/>
                  <a:pt x="796479" y="1612094"/>
                  <a:pt x="795424" y="1616527"/>
                </a:cubicBezTo>
                <a:cubicBezTo>
                  <a:pt x="809742" y="1613818"/>
                  <a:pt x="824166" y="1614627"/>
                  <a:pt x="838591" y="1614874"/>
                </a:cubicBezTo>
                <a:cubicBezTo>
                  <a:pt x="845029" y="1614487"/>
                  <a:pt x="851467" y="1614100"/>
                  <a:pt x="857940" y="1613713"/>
                </a:cubicBezTo>
                <a:lnTo>
                  <a:pt x="857940" y="1613713"/>
                </a:lnTo>
                <a:cubicBezTo>
                  <a:pt x="865609" y="1610195"/>
                  <a:pt x="873912" y="1610898"/>
                  <a:pt x="881969" y="1610160"/>
                </a:cubicBezTo>
                <a:cubicBezTo>
                  <a:pt x="887070" y="1607873"/>
                  <a:pt x="892488" y="1607732"/>
                  <a:pt x="897941" y="1607838"/>
                </a:cubicBezTo>
                <a:lnTo>
                  <a:pt x="897941" y="1607838"/>
                </a:lnTo>
                <a:cubicBezTo>
                  <a:pt x="903394" y="1604777"/>
                  <a:pt x="909375" y="1605164"/>
                  <a:pt x="915285" y="1605129"/>
                </a:cubicBezTo>
                <a:cubicBezTo>
                  <a:pt x="953034" y="1594961"/>
                  <a:pt x="990924" y="1585216"/>
                  <a:pt x="1027301" y="1570651"/>
                </a:cubicBezTo>
                <a:cubicBezTo>
                  <a:pt x="1027301" y="1570651"/>
                  <a:pt x="1027301" y="1570651"/>
                  <a:pt x="1027301" y="1570651"/>
                </a:cubicBezTo>
                <a:cubicBezTo>
                  <a:pt x="1033387" y="1565796"/>
                  <a:pt x="1040705" y="1563791"/>
                  <a:pt x="1048022" y="1561891"/>
                </a:cubicBezTo>
                <a:cubicBezTo>
                  <a:pt x="1079931" y="1545180"/>
                  <a:pt x="1111981" y="1528751"/>
                  <a:pt x="1142729" y="1509964"/>
                </a:cubicBezTo>
                <a:cubicBezTo>
                  <a:pt x="1147127" y="1506411"/>
                  <a:pt x="1151243" y="1502400"/>
                  <a:pt x="1157013" y="1501064"/>
                </a:cubicBezTo>
                <a:cubicBezTo>
                  <a:pt x="1202748" y="1468803"/>
                  <a:pt x="1247146" y="1434888"/>
                  <a:pt x="1286267" y="1394677"/>
                </a:cubicBezTo>
                <a:cubicBezTo>
                  <a:pt x="1359725" y="1319213"/>
                  <a:pt x="1419603" y="1234885"/>
                  <a:pt x="1453623" y="1134092"/>
                </a:cubicBezTo>
                <a:cubicBezTo>
                  <a:pt x="1456473" y="1125683"/>
                  <a:pt x="1466253" y="1114496"/>
                  <a:pt x="1445461" y="1112631"/>
                </a:cubicBezTo>
                <a:cubicBezTo>
                  <a:pt x="1436631" y="1111857"/>
                  <a:pt x="1442858" y="1101303"/>
                  <a:pt x="1440536" y="1091663"/>
                </a:cubicBezTo>
                <a:cubicBezTo>
                  <a:pt x="1440254" y="1091628"/>
                  <a:pt x="1440008" y="1091699"/>
                  <a:pt x="1439762" y="1091734"/>
                </a:cubicBezTo>
                <a:cubicBezTo>
                  <a:pt x="1436244" y="1104997"/>
                  <a:pt x="1433253" y="1115551"/>
                  <a:pt x="1430755" y="1126211"/>
                </a:cubicBezTo>
                <a:cubicBezTo>
                  <a:pt x="1427589" y="1139791"/>
                  <a:pt x="1423579" y="1152984"/>
                  <a:pt x="1416120" y="1164875"/>
                </a:cubicBezTo>
                <a:cubicBezTo>
                  <a:pt x="1413939" y="1168323"/>
                  <a:pt x="1411758" y="1173459"/>
                  <a:pt x="1406481" y="1171313"/>
                </a:cubicBezTo>
                <a:cubicBezTo>
                  <a:pt x="1402153" y="1169554"/>
                  <a:pt x="1403490" y="1164558"/>
                  <a:pt x="1403983" y="1161075"/>
                </a:cubicBezTo>
                <a:cubicBezTo>
                  <a:pt x="1407360" y="1136484"/>
                  <a:pt x="1409893" y="1111681"/>
                  <a:pt x="1415170" y="1087477"/>
                </a:cubicBezTo>
                <a:cubicBezTo>
                  <a:pt x="1418583" y="1071962"/>
                  <a:pt x="1409928" y="1057960"/>
                  <a:pt x="1413200" y="1042832"/>
                </a:cubicBezTo>
                <a:cubicBezTo>
                  <a:pt x="1414220" y="1038118"/>
                  <a:pt x="1407325" y="1036816"/>
                  <a:pt x="1403807" y="1035515"/>
                </a:cubicBezTo>
                <a:cubicBezTo>
                  <a:pt x="1399128" y="1033791"/>
                  <a:pt x="1399655" y="1039174"/>
                  <a:pt x="1398846" y="1041918"/>
                </a:cubicBezTo>
                <a:cubicBezTo>
                  <a:pt x="1395574" y="1052824"/>
                  <a:pt x="1392549" y="1063800"/>
                  <a:pt x="1388855" y="1076747"/>
                </a:cubicBezTo>
                <a:cubicBezTo>
                  <a:pt x="1383191" y="1067705"/>
                  <a:pt x="1384035" y="1059719"/>
                  <a:pt x="1383894" y="1051944"/>
                </a:cubicBezTo>
                <a:cubicBezTo>
                  <a:pt x="1383894" y="1051944"/>
                  <a:pt x="1383894" y="1051944"/>
                  <a:pt x="1383894" y="1051944"/>
                </a:cubicBezTo>
                <a:cubicBezTo>
                  <a:pt x="1379391" y="1036676"/>
                  <a:pt x="1383050" y="1021055"/>
                  <a:pt x="1381959" y="1005646"/>
                </a:cubicBezTo>
                <a:cubicBezTo>
                  <a:pt x="1376260" y="1014477"/>
                  <a:pt x="1370948" y="1023588"/>
                  <a:pt x="1364721" y="1031997"/>
                </a:cubicBezTo>
                <a:cubicBezTo>
                  <a:pt x="1361273" y="1036641"/>
                  <a:pt x="1357157" y="1044134"/>
                  <a:pt x="1349980" y="1039525"/>
                </a:cubicBezTo>
                <a:cubicBezTo>
                  <a:pt x="1343296" y="1035233"/>
                  <a:pt x="1340376" y="1027951"/>
                  <a:pt x="1344316" y="1019543"/>
                </a:cubicBezTo>
                <a:cubicBezTo>
                  <a:pt x="1356242" y="993931"/>
                  <a:pt x="1365530" y="967334"/>
                  <a:pt x="1373762" y="940315"/>
                </a:cubicBezTo>
                <a:cubicBezTo>
                  <a:pt x="1386181" y="899505"/>
                  <a:pt x="1393077" y="857710"/>
                  <a:pt x="1396278" y="815247"/>
                </a:cubicBezTo>
                <a:cubicBezTo>
                  <a:pt x="1398037" y="792028"/>
                  <a:pt x="1398987" y="768808"/>
                  <a:pt x="1399093" y="745378"/>
                </a:cubicBezTo>
                <a:cubicBezTo>
                  <a:pt x="1409576" y="771728"/>
                  <a:pt x="1415241" y="799099"/>
                  <a:pt x="1417844" y="826962"/>
                </a:cubicBezTo>
                <a:cubicBezTo>
                  <a:pt x="1418724" y="836320"/>
                  <a:pt x="1421573" y="843357"/>
                  <a:pt x="1427835" y="849619"/>
                </a:cubicBezTo>
                <a:cubicBezTo>
                  <a:pt x="1427835" y="849619"/>
                  <a:pt x="1427835" y="849619"/>
                  <a:pt x="1427835" y="849619"/>
                </a:cubicBezTo>
                <a:cubicBezTo>
                  <a:pt x="1428363" y="849056"/>
                  <a:pt x="1429032" y="848775"/>
                  <a:pt x="1429805" y="848845"/>
                </a:cubicBezTo>
                <a:cubicBezTo>
                  <a:pt x="1425936" y="802582"/>
                  <a:pt x="1422382" y="755827"/>
                  <a:pt x="1405847" y="712308"/>
                </a:cubicBezTo>
                <a:cubicBezTo>
                  <a:pt x="1384281" y="655491"/>
                  <a:pt x="1378406" y="594170"/>
                  <a:pt x="1351915" y="538444"/>
                </a:cubicBezTo>
                <a:cubicBezTo>
                  <a:pt x="1357825" y="538831"/>
                  <a:pt x="1358318" y="542877"/>
                  <a:pt x="1359936" y="545550"/>
                </a:cubicBezTo>
                <a:cubicBezTo>
                  <a:pt x="1386181" y="588541"/>
                  <a:pt x="1406551" y="634488"/>
                  <a:pt x="1423262" y="681736"/>
                </a:cubicBezTo>
                <a:cubicBezTo>
                  <a:pt x="1432831" y="708825"/>
                  <a:pt x="1448733" y="730180"/>
                  <a:pt x="1469525" y="751570"/>
                </a:cubicBezTo>
                <a:cubicBezTo>
                  <a:pt x="1469560" y="751535"/>
                  <a:pt x="1469595" y="751535"/>
                  <a:pt x="1469630" y="751499"/>
                </a:cubicBezTo>
                <a:cubicBezTo>
                  <a:pt x="1466323" y="723847"/>
                  <a:pt x="1457387" y="699713"/>
                  <a:pt x="1448275" y="675755"/>
                </a:cubicBezTo>
                <a:cubicBezTo>
                  <a:pt x="1439023" y="651375"/>
                  <a:pt x="1436912" y="624778"/>
                  <a:pt x="1424001" y="601594"/>
                </a:cubicBezTo>
                <a:cubicBezTo>
                  <a:pt x="1411300" y="578761"/>
                  <a:pt x="1399128" y="555577"/>
                  <a:pt x="1386287" y="531795"/>
                </a:cubicBezTo>
                <a:cubicBezTo>
                  <a:pt x="1392971" y="531900"/>
                  <a:pt x="1394202" y="537037"/>
                  <a:pt x="1396524" y="540344"/>
                </a:cubicBezTo>
                <a:cubicBezTo>
                  <a:pt x="1441063" y="602649"/>
                  <a:pt x="1465233" y="673116"/>
                  <a:pt x="1479586" y="747524"/>
                </a:cubicBezTo>
                <a:cubicBezTo>
                  <a:pt x="1481838" y="759169"/>
                  <a:pt x="1480501" y="773241"/>
                  <a:pt x="1496262" y="777533"/>
                </a:cubicBezTo>
                <a:cubicBezTo>
                  <a:pt x="1496016" y="776689"/>
                  <a:pt x="1496086" y="775880"/>
                  <a:pt x="1496544" y="775106"/>
                </a:cubicBezTo>
                <a:cubicBezTo>
                  <a:pt x="1489859" y="729652"/>
                  <a:pt x="1481345" y="684620"/>
                  <a:pt x="1466534" y="640961"/>
                </a:cubicBezTo>
                <a:cubicBezTo>
                  <a:pt x="1419427" y="502313"/>
                  <a:pt x="1335978" y="391001"/>
                  <a:pt x="1215906" y="307165"/>
                </a:cubicBezTo>
                <a:cubicBezTo>
                  <a:pt x="1213795" y="305687"/>
                  <a:pt x="1211825" y="304069"/>
                  <a:pt x="1210382" y="301712"/>
                </a:cubicBezTo>
                <a:cubicBezTo>
                  <a:pt x="1234974" y="312512"/>
                  <a:pt x="1256364" y="328273"/>
                  <a:pt x="1276769" y="345195"/>
                </a:cubicBezTo>
                <a:cubicBezTo>
                  <a:pt x="1388855" y="438038"/>
                  <a:pt x="1455980" y="558673"/>
                  <a:pt x="1493096" y="697567"/>
                </a:cubicBezTo>
                <a:cubicBezTo>
                  <a:pt x="1501117" y="727576"/>
                  <a:pt x="1508189" y="757867"/>
                  <a:pt x="1511038" y="788932"/>
                </a:cubicBezTo>
                <a:cubicBezTo>
                  <a:pt x="1515858" y="793224"/>
                  <a:pt x="1522015" y="792555"/>
                  <a:pt x="1527749" y="793365"/>
                </a:cubicBezTo>
                <a:cubicBezTo>
                  <a:pt x="1538022" y="790796"/>
                  <a:pt x="1540414" y="784394"/>
                  <a:pt x="1539429" y="774261"/>
                </a:cubicBezTo>
                <a:close/>
                <a:moveTo>
                  <a:pt x="721544" y="1373885"/>
                </a:moveTo>
                <a:cubicBezTo>
                  <a:pt x="708914" y="1381343"/>
                  <a:pt x="601542" y="1363190"/>
                  <a:pt x="561893" y="1346690"/>
                </a:cubicBezTo>
                <a:cubicBezTo>
                  <a:pt x="511338" y="1325652"/>
                  <a:pt x="466517" y="1295607"/>
                  <a:pt x="425919" y="1258843"/>
                </a:cubicBezTo>
                <a:cubicBezTo>
                  <a:pt x="514715" y="1322063"/>
                  <a:pt x="612694" y="1361395"/>
                  <a:pt x="721544" y="1373885"/>
                </a:cubicBezTo>
                <a:close/>
                <a:moveTo>
                  <a:pt x="828212" y="33387"/>
                </a:moveTo>
                <a:cubicBezTo>
                  <a:pt x="779451" y="33281"/>
                  <a:pt x="731289" y="39227"/>
                  <a:pt x="683021" y="44680"/>
                </a:cubicBezTo>
                <a:cubicBezTo>
                  <a:pt x="775511" y="13791"/>
                  <a:pt x="876551" y="16289"/>
                  <a:pt x="973439" y="44363"/>
                </a:cubicBezTo>
                <a:cubicBezTo>
                  <a:pt x="925171" y="38699"/>
                  <a:pt x="876938" y="33492"/>
                  <a:pt x="828212" y="33387"/>
                </a:cubicBezTo>
                <a:close/>
                <a:moveTo>
                  <a:pt x="941143" y="21179"/>
                </a:moveTo>
                <a:cubicBezTo>
                  <a:pt x="891995" y="15621"/>
                  <a:pt x="842847" y="14917"/>
                  <a:pt x="793664" y="16359"/>
                </a:cubicBezTo>
                <a:cubicBezTo>
                  <a:pt x="744974" y="17802"/>
                  <a:pt x="696882" y="24803"/>
                  <a:pt x="648966" y="33070"/>
                </a:cubicBezTo>
                <a:cubicBezTo>
                  <a:pt x="745080" y="-2533"/>
                  <a:pt x="842847" y="-316"/>
                  <a:pt x="941143" y="21179"/>
                </a:cubicBezTo>
                <a:close/>
                <a:moveTo>
                  <a:pt x="218281" y="398072"/>
                </a:moveTo>
                <a:cubicBezTo>
                  <a:pt x="228413" y="380235"/>
                  <a:pt x="240586" y="363524"/>
                  <a:pt x="251949" y="346391"/>
                </a:cubicBezTo>
                <a:cubicBezTo>
                  <a:pt x="257824" y="337526"/>
                  <a:pt x="265212" y="330173"/>
                  <a:pt x="274183" y="324263"/>
                </a:cubicBezTo>
                <a:cubicBezTo>
                  <a:pt x="288959" y="314553"/>
                  <a:pt x="299901" y="301747"/>
                  <a:pt x="305459" y="284543"/>
                </a:cubicBezTo>
                <a:cubicBezTo>
                  <a:pt x="306374" y="281658"/>
                  <a:pt x="309751" y="279512"/>
                  <a:pt x="312144" y="277191"/>
                </a:cubicBezTo>
                <a:cubicBezTo>
                  <a:pt x="385742" y="205034"/>
                  <a:pt x="473342" y="156766"/>
                  <a:pt x="571005" y="125737"/>
                </a:cubicBezTo>
                <a:cubicBezTo>
                  <a:pt x="612413" y="112579"/>
                  <a:pt x="653046" y="96114"/>
                  <a:pt x="697480" y="95939"/>
                </a:cubicBezTo>
                <a:cubicBezTo>
                  <a:pt x="729072" y="95798"/>
                  <a:pt x="760559" y="97698"/>
                  <a:pt x="791941" y="101251"/>
                </a:cubicBezTo>
                <a:cubicBezTo>
                  <a:pt x="798097" y="101954"/>
                  <a:pt x="804324" y="102201"/>
                  <a:pt x="810516" y="102623"/>
                </a:cubicBezTo>
                <a:cubicBezTo>
                  <a:pt x="813507" y="102834"/>
                  <a:pt x="817869" y="99984"/>
                  <a:pt x="818643" y="105191"/>
                </a:cubicBezTo>
                <a:cubicBezTo>
                  <a:pt x="819452" y="110679"/>
                  <a:pt x="814808" y="110750"/>
                  <a:pt x="811009" y="111242"/>
                </a:cubicBezTo>
                <a:cubicBezTo>
                  <a:pt x="788704" y="114057"/>
                  <a:pt x="766470" y="117258"/>
                  <a:pt x="744095" y="119615"/>
                </a:cubicBezTo>
                <a:cubicBezTo>
                  <a:pt x="688896" y="125420"/>
                  <a:pt x="633978" y="132456"/>
                  <a:pt x="580081" y="146705"/>
                </a:cubicBezTo>
                <a:cubicBezTo>
                  <a:pt x="525656" y="161094"/>
                  <a:pt x="477388" y="188077"/>
                  <a:pt x="429859" y="216820"/>
                </a:cubicBezTo>
                <a:cubicBezTo>
                  <a:pt x="349295" y="265510"/>
                  <a:pt x="281607" y="328097"/>
                  <a:pt x="229257" y="406691"/>
                </a:cubicBezTo>
                <a:cubicBezTo>
                  <a:pt x="209662" y="436138"/>
                  <a:pt x="195765" y="469032"/>
                  <a:pt x="174692" y="497634"/>
                </a:cubicBezTo>
                <a:cubicBezTo>
                  <a:pt x="173285" y="499534"/>
                  <a:pt x="172053" y="501539"/>
                  <a:pt x="170752" y="503509"/>
                </a:cubicBezTo>
                <a:cubicBezTo>
                  <a:pt x="181974" y="466077"/>
                  <a:pt x="199248" y="431599"/>
                  <a:pt x="218281" y="398072"/>
                </a:cubicBezTo>
                <a:close/>
                <a:moveTo>
                  <a:pt x="763339" y="1415328"/>
                </a:moveTo>
                <a:cubicBezTo>
                  <a:pt x="724464" y="1430878"/>
                  <a:pt x="685272" y="1422716"/>
                  <a:pt x="645870" y="1417755"/>
                </a:cubicBezTo>
                <a:cubicBezTo>
                  <a:pt x="603019" y="1412373"/>
                  <a:pt x="563546" y="1397597"/>
                  <a:pt x="525269" y="1378564"/>
                </a:cubicBezTo>
                <a:cubicBezTo>
                  <a:pt x="517143" y="1374518"/>
                  <a:pt x="508734" y="1370578"/>
                  <a:pt x="499236" y="1373216"/>
                </a:cubicBezTo>
                <a:cubicBezTo>
                  <a:pt x="496105" y="1374060"/>
                  <a:pt x="493712" y="1373357"/>
                  <a:pt x="491250" y="1371598"/>
                </a:cubicBezTo>
                <a:cubicBezTo>
                  <a:pt x="464618" y="1352741"/>
                  <a:pt x="434081" y="1340709"/>
                  <a:pt x="406639" y="1323330"/>
                </a:cubicBezTo>
                <a:cubicBezTo>
                  <a:pt x="393834" y="1315203"/>
                  <a:pt x="379972" y="1309293"/>
                  <a:pt x="367166" y="1301834"/>
                </a:cubicBezTo>
                <a:cubicBezTo>
                  <a:pt x="334730" y="1282942"/>
                  <a:pt x="310736" y="1253636"/>
                  <a:pt x="283471" y="1228271"/>
                </a:cubicBezTo>
                <a:cubicBezTo>
                  <a:pt x="249029" y="1196221"/>
                  <a:pt x="224543" y="1158261"/>
                  <a:pt x="203786" y="1117099"/>
                </a:cubicBezTo>
                <a:cubicBezTo>
                  <a:pt x="183733" y="1077345"/>
                  <a:pt x="168570" y="1035585"/>
                  <a:pt x="154146" y="993544"/>
                </a:cubicBezTo>
                <a:cubicBezTo>
                  <a:pt x="149537" y="980984"/>
                  <a:pt x="144929" y="968390"/>
                  <a:pt x="140355" y="955830"/>
                </a:cubicBezTo>
                <a:cubicBezTo>
                  <a:pt x="150628" y="965470"/>
                  <a:pt x="152000" y="978838"/>
                  <a:pt x="157348" y="990483"/>
                </a:cubicBezTo>
                <a:cubicBezTo>
                  <a:pt x="173953" y="1016341"/>
                  <a:pt x="184507" y="1045190"/>
                  <a:pt x="197137" y="1072947"/>
                </a:cubicBezTo>
                <a:cubicBezTo>
                  <a:pt x="261307" y="1214199"/>
                  <a:pt x="373781" y="1304262"/>
                  <a:pt x="510810" y="1367095"/>
                </a:cubicBezTo>
                <a:cubicBezTo>
                  <a:pt x="585992" y="1401572"/>
                  <a:pt x="665465" y="1419162"/>
                  <a:pt x="749055" y="1412548"/>
                </a:cubicBezTo>
                <a:cubicBezTo>
                  <a:pt x="749055" y="1412548"/>
                  <a:pt x="749055" y="1412548"/>
                  <a:pt x="749055" y="1412548"/>
                </a:cubicBezTo>
                <a:cubicBezTo>
                  <a:pt x="749477" y="1412478"/>
                  <a:pt x="749935" y="1412443"/>
                  <a:pt x="750357" y="1412373"/>
                </a:cubicBezTo>
                <a:cubicBezTo>
                  <a:pt x="753101" y="1411880"/>
                  <a:pt x="755951" y="1410754"/>
                  <a:pt x="758519" y="1411212"/>
                </a:cubicBezTo>
                <a:cubicBezTo>
                  <a:pt x="782125" y="1407764"/>
                  <a:pt x="805732" y="1403964"/>
                  <a:pt x="830042" y="1406884"/>
                </a:cubicBezTo>
                <a:cubicBezTo>
                  <a:pt x="807772" y="1409699"/>
                  <a:pt x="785573" y="1412513"/>
                  <a:pt x="763339" y="1415328"/>
                </a:cubicBezTo>
                <a:close/>
                <a:moveTo>
                  <a:pt x="1292881" y="1199352"/>
                </a:moveTo>
                <a:cubicBezTo>
                  <a:pt x="1294676" y="1188833"/>
                  <a:pt x="1297842" y="1182536"/>
                  <a:pt x="1302486" y="1177259"/>
                </a:cubicBezTo>
                <a:cubicBezTo>
                  <a:pt x="1301888" y="1184717"/>
                  <a:pt x="1301466" y="1191823"/>
                  <a:pt x="1292881" y="1199352"/>
                </a:cubicBezTo>
                <a:close/>
                <a:moveTo>
                  <a:pt x="1297314" y="1161568"/>
                </a:moveTo>
                <a:cubicBezTo>
                  <a:pt x="1269521" y="1222360"/>
                  <a:pt x="1233707" y="1277278"/>
                  <a:pt x="1180654" y="1319389"/>
                </a:cubicBezTo>
                <a:cubicBezTo>
                  <a:pt x="1225827" y="1271332"/>
                  <a:pt x="1262028" y="1216767"/>
                  <a:pt x="1297314" y="1161568"/>
                </a:cubicBezTo>
                <a:close/>
              </a:path>
            </a:pathLst>
          </a:custGeom>
          <a:solidFill>
            <a:schemeClr val="accent3">
              <a:lumMod val="60000"/>
              <a:lumOff val="40000"/>
            </a:schemeClr>
          </a:solidFill>
          <a:ln w="3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1" name="مربع نص 30">
            <a:extLst>
              <a:ext uri="{FF2B5EF4-FFF2-40B4-BE49-F238E27FC236}">
                <a16:creationId xmlns:a16="http://schemas.microsoft.com/office/drawing/2014/main" id="{B404327C-A512-DE85-8852-6A557053F4E4}"/>
              </a:ext>
            </a:extLst>
          </p:cNvPr>
          <p:cNvSpPr txBox="1"/>
          <p:nvPr/>
        </p:nvSpPr>
        <p:spPr>
          <a:xfrm>
            <a:off x="9002472" y="4113338"/>
            <a:ext cx="3150635" cy="2849050"/>
          </a:xfrm>
          <a:prstGeom prst="rect">
            <a:avLst/>
          </a:prstGeom>
          <a:noFill/>
        </p:spPr>
        <p:txBody>
          <a:bodyPr wrap="square" rtlCol="1">
            <a:spAutoFit/>
          </a:bodyPr>
          <a:lstStyle/>
          <a:p>
            <a:pPr algn="just">
              <a:lnSpc>
                <a:spcPct val="107000"/>
              </a:lnSpc>
              <a:spcAft>
                <a:spcPts val="800"/>
              </a:spcAft>
            </a:pPr>
            <a:r>
              <a:rPr lang="ar-SA" sz="1800" b="1" dirty="0">
                <a:solidFill>
                  <a:srgbClr val="2C2F34"/>
                </a:solidFill>
                <a:effectLst/>
                <a:latin typeface="Noto Sans Kufi Arabic"/>
                <a:ea typeface="Calibri" panose="020F0502020204030204" pitchFamily="34" charset="0"/>
              </a:rPr>
              <a:t>من خلال التطبيق ستكون قادر على معرفة اهم الاحداث التي تحدث في المنطقة التي تقيم بها</a:t>
            </a:r>
            <a:r>
              <a:rPr lang="ar-SA" sz="1800" b="1" dirty="0">
                <a:solidFill>
                  <a:srgbClr val="2C2F34"/>
                </a:solidFill>
                <a:effectLst/>
                <a:latin typeface="Calibri" panose="020F0502020204030204" pitchFamily="34" charset="0"/>
                <a:ea typeface="Calibri" panose="020F0502020204030204" pitchFamily="34" charset="0"/>
              </a:rPr>
              <a:t> </a:t>
            </a:r>
            <a:r>
              <a:rPr lang="ar-SA" sz="1800" b="1" dirty="0">
                <a:solidFill>
                  <a:srgbClr val="2C2F34"/>
                </a:solidFill>
                <a:effectLst/>
                <a:latin typeface="Noto Sans Kufi Arabic"/>
                <a:ea typeface="Calibri" panose="020F0502020204030204" pitchFamily="34" charset="0"/>
              </a:rPr>
              <a:t>فاذا كان هناك حفل موسيقية او تجمع لأشخاص ما ستعرف ذلك لأنهم سيقومون بإضافة البيانات على فيسبوك ويمكنك من خلاله البحث مع الاصدقاء على المطاعم والمقاهي والمعالم الاثرية.</a:t>
            </a:r>
            <a:endParaRPr lang="en-US" sz="1800" b="1" dirty="0">
              <a:effectLst/>
              <a:latin typeface="Calibri" panose="020F0502020204030204" pitchFamily="34" charset="0"/>
              <a:ea typeface="Calibri" panose="020F0502020204030204" pitchFamily="34" charset="0"/>
            </a:endParaRPr>
          </a:p>
          <a:p>
            <a:pPr algn="just">
              <a:lnSpc>
                <a:spcPct val="107000"/>
              </a:lnSpc>
              <a:spcAft>
                <a:spcPts val="800"/>
              </a:spcAft>
            </a:pPr>
            <a:endParaRPr lang="en-US" sz="1800" b="1" dirty="0">
              <a:effectLst/>
              <a:latin typeface="Calibri" panose="020F0502020204030204" pitchFamily="34" charset="0"/>
              <a:ea typeface="Calibri" panose="020F0502020204030204" pitchFamily="34" charset="0"/>
            </a:endParaRPr>
          </a:p>
        </p:txBody>
      </p:sp>
      <p:pic>
        <p:nvPicPr>
          <p:cNvPr id="11" name="صورة 10">
            <a:extLst>
              <a:ext uri="{FF2B5EF4-FFF2-40B4-BE49-F238E27FC236}">
                <a16:creationId xmlns:a16="http://schemas.microsoft.com/office/drawing/2014/main" id="{FAC811B3-2441-BE14-E6FE-36C177A12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7470" y="2061003"/>
            <a:ext cx="886691" cy="88669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3" name="صورة 12">
            <a:extLst>
              <a:ext uri="{FF2B5EF4-FFF2-40B4-BE49-F238E27FC236}">
                <a16:creationId xmlns:a16="http://schemas.microsoft.com/office/drawing/2014/main" id="{27312280-04BF-82C0-AF3C-F6BCD9C0D1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6686" y="2148107"/>
            <a:ext cx="928725" cy="92872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0" name="صورة 19">
            <a:extLst>
              <a:ext uri="{FF2B5EF4-FFF2-40B4-BE49-F238E27FC236}">
                <a16:creationId xmlns:a16="http://schemas.microsoft.com/office/drawing/2014/main" id="{827F3CC4-8F48-8EBF-4503-89ECA68E8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7568" y="2140690"/>
            <a:ext cx="780290" cy="78029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2" name="صورة 21">
            <a:extLst>
              <a:ext uri="{FF2B5EF4-FFF2-40B4-BE49-F238E27FC236}">
                <a16:creationId xmlns:a16="http://schemas.microsoft.com/office/drawing/2014/main" id="{A623FAFA-06B8-C596-6CA6-5CDA675FE5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2228" y="2085971"/>
            <a:ext cx="865570" cy="86172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2" name="Text Placeholder 1">
            <a:extLst>
              <a:ext uri="{FF2B5EF4-FFF2-40B4-BE49-F238E27FC236}">
                <a16:creationId xmlns:a16="http://schemas.microsoft.com/office/drawing/2014/main" id="{D39CB477-0A6A-5BF2-AB9A-C38DF666E110}"/>
              </a:ext>
            </a:extLst>
          </p:cNvPr>
          <p:cNvSpPr txBox="1">
            <a:spLocks/>
          </p:cNvSpPr>
          <p:nvPr/>
        </p:nvSpPr>
        <p:spPr>
          <a:xfrm>
            <a:off x="323529" y="223889"/>
            <a:ext cx="11573197" cy="839868"/>
          </a:xfrm>
          <a:prstGeom prst="rect">
            <a:avLst/>
          </a:prstGeom>
          <a:solidFill>
            <a:schemeClr val="accent4">
              <a:lumMod val="60000"/>
              <a:lumOff val="40000"/>
            </a:schemeClr>
          </a:solidFill>
          <a:scene3d>
            <a:camera prst="orthographicFront"/>
            <a:lightRig rig="threePt" dir="t"/>
          </a:scene3d>
          <a:sp3d>
            <a:bevelT w="101600" prst="riblet"/>
          </a:sp3d>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ar-SA" dirty="0">
                <a:latin typeface="Tajawal ExtraBold" panose="00000800000000000000" pitchFamily="2" charset="-78"/>
                <a:cs typeface="Tajawal ExtraBold" panose="00000800000000000000" pitchFamily="2" charset="-78"/>
              </a:rPr>
              <a:t>تطبيقات فيس بوك متنوعة</a:t>
            </a:r>
            <a:endParaRPr lang="en-US" dirty="0">
              <a:latin typeface="Tajawal ExtraBold" panose="00000800000000000000" pitchFamily="2" charset="-78"/>
              <a:cs typeface="Tajawal ExtraBold" panose="00000800000000000000" pitchFamily="2" charset="-78"/>
            </a:endParaRPr>
          </a:p>
        </p:txBody>
      </p:sp>
    </p:spTree>
    <p:extLst>
      <p:ext uri="{BB962C8B-B14F-4D97-AF65-F5344CB8AC3E}">
        <p14:creationId xmlns:p14="http://schemas.microsoft.com/office/powerpoint/2010/main" val="4111403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223889"/>
            <a:ext cx="11573197" cy="839868"/>
          </a:xfrm>
          <a:solidFill>
            <a:schemeClr val="accent4">
              <a:lumMod val="60000"/>
              <a:lumOff val="40000"/>
            </a:schemeClr>
          </a:solidFill>
          <a:scene3d>
            <a:camera prst="orthographicFront"/>
            <a:lightRig rig="threePt" dir="t"/>
          </a:scene3d>
          <a:sp3d>
            <a:bevelT w="101600" prst="riblet"/>
          </a:sp3d>
        </p:spPr>
        <p:txBody>
          <a:bodyPr/>
          <a:lstStyle/>
          <a:p>
            <a:r>
              <a:rPr lang="ar-SA" dirty="0">
                <a:latin typeface="Tajawal ExtraBold" panose="00000800000000000000" pitchFamily="2" charset="-78"/>
                <a:cs typeface="Tajawal ExtraBold" panose="00000800000000000000" pitchFamily="2" charset="-78"/>
              </a:rPr>
              <a:t>تطبيقات فيس بوك</a:t>
            </a:r>
            <a:endParaRPr lang="en-US" dirty="0">
              <a:latin typeface="Tajawal ExtraBold" panose="00000800000000000000" pitchFamily="2" charset="-78"/>
              <a:cs typeface="Tajawal ExtraBold" panose="00000800000000000000" pitchFamily="2" charset="-78"/>
            </a:endParaRPr>
          </a:p>
        </p:txBody>
      </p:sp>
      <p:sp>
        <p:nvSpPr>
          <p:cNvPr id="3" name="Oval 2">
            <a:extLst>
              <a:ext uri="{FF2B5EF4-FFF2-40B4-BE49-F238E27FC236}">
                <a16:creationId xmlns:a16="http://schemas.microsoft.com/office/drawing/2014/main" id="{3EF63052-F16D-41A9-BDA7-F95B720F1FAA}"/>
              </a:ext>
            </a:extLst>
          </p:cNvPr>
          <p:cNvSpPr/>
          <p:nvPr/>
        </p:nvSpPr>
        <p:spPr>
          <a:xfrm>
            <a:off x="5489529" y="3352804"/>
            <a:ext cx="1196553" cy="119655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solidFill>
              <a:effectLst/>
              <a:uLnTx/>
              <a:uFillTx/>
              <a:latin typeface="Arial"/>
              <a:cs typeface="+mn-cs"/>
            </a:endParaRPr>
          </a:p>
        </p:txBody>
      </p:sp>
      <p:grpSp>
        <p:nvGrpSpPr>
          <p:cNvPr id="4" name="Group 3">
            <a:extLst>
              <a:ext uri="{FF2B5EF4-FFF2-40B4-BE49-F238E27FC236}">
                <a16:creationId xmlns:a16="http://schemas.microsoft.com/office/drawing/2014/main" id="{B96C7253-37AF-4625-8D23-61BD08AA9C3D}"/>
              </a:ext>
            </a:extLst>
          </p:cNvPr>
          <p:cNvGrpSpPr/>
          <p:nvPr/>
        </p:nvGrpSpPr>
        <p:grpSpPr>
          <a:xfrm>
            <a:off x="5571727" y="3435002"/>
            <a:ext cx="1032157" cy="1032157"/>
            <a:chOff x="4023402" y="3219622"/>
            <a:chExt cx="1080120" cy="1080120"/>
          </a:xfrm>
        </p:grpSpPr>
        <p:sp>
          <p:nvSpPr>
            <p:cNvPr id="5" name="Block Arc 4">
              <a:extLst>
                <a:ext uri="{FF2B5EF4-FFF2-40B4-BE49-F238E27FC236}">
                  <a16:creationId xmlns:a16="http://schemas.microsoft.com/office/drawing/2014/main" id="{F8223963-A23A-407D-A61F-AF0B6D3ECFF1}"/>
                </a:ext>
              </a:extLst>
            </p:cNvPr>
            <p:cNvSpPr/>
            <p:nvPr/>
          </p:nvSpPr>
          <p:spPr>
            <a:xfrm rot="1800000">
              <a:off x="4023402" y="3219622"/>
              <a:ext cx="1080120" cy="1080120"/>
            </a:xfrm>
            <a:prstGeom prst="blockArc">
              <a:avLst>
                <a:gd name="adj1" fmla="val 10800000"/>
                <a:gd name="adj2" fmla="val 14902241"/>
                <a:gd name="adj3" fmla="val 2056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solidFill>
                <a:effectLst/>
                <a:uLnTx/>
                <a:uFillTx/>
                <a:latin typeface="Arial"/>
                <a:cs typeface="+mn-cs"/>
              </a:endParaRPr>
            </a:p>
          </p:txBody>
        </p:sp>
        <p:sp>
          <p:nvSpPr>
            <p:cNvPr id="6" name="Block Arc 5">
              <a:extLst>
                <a:ext uri="{FF2B5EF4-FFF2-40B4-BE49-F238E27FC236}">
                  <a16:creationId xmlns:a16="http://schemas.microsoft.com/office/drawing/2014/main" id="{87C4C4C1-ED47-404F-9B17-5E9FB43EEDC3}"/>
                </a:ext>
              </a:extLst>
            </p:cNvPr>
            <p:cNvSpPr/>
            <p:nvPr/>
          </p:nvSpPr>
          <p:spPr>
            <a:xfrm rot="19080000">
              <a:off x="4023402" y="3219622"/>
              <a:ext cx="1080120" cy="1080120"/>
            </a:xfrm>
            <a:prstGeom prst="blockArc">
              <a:avLst>
                <a:gd name="adj1" fmla="val 10800000"/>
                <a:gd name="adj2" fmla="val 14902241"/>
                <a:gd name="adj3" fmla="val 2056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solidFill>
                <a:effectLst/>
                <a:uLnTx/>
                <a:uFillTx/>
                <a:latin typeface="Arial"/>
                <a:cs typeface="+mn-cs"/>
              </a:endParaRPr>
            </a:p>
          </p:txBody>
        </p:sp>
        <p:sp>
          <p:nvSpPr>
            <p:cNvPr id="7" name="Block Arc 6">
              <a:extLst>
                <a:ext uri="{FF2B5EF4-FFF2-40B4-BE49-F238E27FC236}">
                  <a16:creationId xmlns:a16="http://schemas.microsoft.com/office/drawing/2014/main" id="{F91D69AF-F65D-4E0D-9A0F-AEBCB2460C85}"/>
                </a:ext>
              </a:extLst>
            </p:cNvPr>
            <p:cNvSpPr/>
            <p:nvPr/>
          </p:nvSpPr>
          <p:spPr>
            <a:xfrm rot="14700000">
              <a:off x="4023402" y="3219622"/>
              <a:ext cx="1080120" cy="1080120"/>
            </a:xfrm>
            <a:prstGeom prst="blockArc">
              <a:avLst>
                <a:gd name="adj1" fmla="val 10800000"/>
                <a:gd name="adj2" fmla="val 14902241"/>
                <a:gd name="adj3" fmla="val 2056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solidFill>
                <a:effectLst/>
                <a:uLnTx/>
                <a:uFillTx/>
                <a:latin typeface="Arial"/>
                <a:cs typeface="+mn-cs"/>
              </a:endParaRPr>
            </a:p>
          </p:txBody>
        </p:sp>
        <p:sp>
          <p:nvSpPr>
            <p:cNvPr id="8" name="Block Arc 7">
              <a:extLst>
                <a:ext uri="{FF2B5EF4-FFF2-40B4-BE49-F238E27FC236}">
                  <a16:creationId xmlns:a16="http://schemas.microsoft.com/office/drawing/2014/main" id="{4D3B6579-FEE2-4227-BBC2-5797DF34B2F1}"/>
                </a:ext>
              </a:extLst>
            </p:cNvPr>
            <p:cNvSpPr/>
            <p:nvPr/>
          </p:nvSpPr>
          <p:spPr>
            <a:xfrm rot="10440000">
              <a:off x="4023402" y="3219622"/>
              <a:ext cx="1080120" cy="1080120"/>
            </a:xfrm>
            <a:prstGeom prst="blockArc">
              <a:avLst>
                <a:gd name="adj1" fmla="val 10800000"/>
                <a:gd name="adj2" fmla="val 14902241"/>
                <a:gd name="adj3" fmla="val 205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solidFill>
                <a:effectLst/>
                <a:uLnTx/>
                <a:uFillTx/>
                <a:latin typeface="Arial"/>
                <a:cs typeface="+mn-cs"/>
              </a:endParaRPr>
            </a:p>
          </p:txBody>
        </p:sp>
        <p:sp>
          <p:nvSpPr>
            <p:cNvPr id="9" name="Block Arc 8">
              <a:extLst>
                <a:ext uri="{FF2B5EF4-FFF2-40B4-BE49-F238E27FC236}">
                  <a16:creationId xmlns:a16="http://schemas.microsoft.com/office/drawing/2014/main" id="{83BCB275-0794-437E-B144-4C68779B9858}"/>
                </a:ext>
              </a:extLst>
            </p:cNvPr>
            <p:cNvSpPr/>
            <p:nvPr/>
          </p:nvSpPr>
          <p:spPr>
            <a:xfrm rot="6120000">
              <a:off x="4023402" y="3219622"/>
              <a:ext cx="1080120" cy="1080120"/>
            </a:xfrm>
            <a:prstGeom prst="blockArc">
              <a:avLst>
                <a:gd name="adj1" fmla="val 10800000"/>
                <a:gd name="adj2" fmla="val 14902241"/>
                <a:gd name="adj3" fmla="val 2056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solidFill>
                <a:effectLst/>
                <a:uLnTx/>
                <a:uFillTx/>
                <a:latin typeface="Arial"/>
                <a:cs typeface="+mn-cs"/>
              </a:endParaRPr>
            </a:p>
          </p:txBody>
        </p:sp>
      </p:grpSp>
      <p:grpSp>
        <p:nvGrpSpPr>
          <p:cNvPr id="10" name="Group 9">
            <a:extLst>
              <a:ext uri="{FF2B5EF4-FFF2-40B4-BE49-F238E27FC236}">
                <a16:creationId xmlns:a16="http://schemas.microsoft.com/office/drawing/2014/main" id="{B035910A-62E8-4A25-93BA-F02B91C41612}"/>
              </a:ext>
            </a:extLst>
          </p:cNvPr>
          <p:cNvGrpSpPr/>
          <p:nvPr/>
        </p:nvGrpSpPr>
        <p:grpSpPr>
          <a:xfrm>
            <a:off x="3885422" y="1890935"/>
            <a:ext cx="4428772" cy="4259759"/>
            <a:chOff x="2185685" y="1605569"/>
            <a:chExt cx="4731783" cy="4551210"/>
          </a:xfrm>
        </p:grpSpPr>
        <p:grpSp>
          <p:nvGrpSpPr>
            <p:cNvPr id="11" name="Group 10">
              <a:extLst>
                <a:ext uri="{FF2B5EF4-FFF2-40B4-BE49-F238E27FC236}">
                  <a16:creationId xmlns:a16="http://schemas.microsoft.com/office/drawing/2014/main" id="{27E5ED5D-F8F2-4DEF-B38A-7CD551FE1E5C}"/>
                </a:ext>
              </a:extLst>
            </p:cNvPr>
            <p:cNvGrpSpPr/>
            <p:nvPr/>
          </p:nvGrpSpPr>
          <p:grpSpPr>
            <a:xfrm rot="3600000">
              <a:off x="4888007" y="1768971"/>
              <a:ext cx="1261779" cy="1898518"/>
              <a:chOff x="3970237" y="1678193"/>
              <a:chExt cx="1091921" cy="1642943"/>
            </a:xfrm>
          </p:grpSpPr>
          <p:sp>
            <p:nvSpPr>
              <p:cNvPr id="24" name="Teardrop 4">
                <a:extLst>
                  <a:ext uri="{FF2B5EF4-FFF2-40B4-BE49-F238E27FC236}">
                    <a16:creationId xmlns:a16="http://schemas.microsoft.com/office/drawing/2014/main" id="{A1CC5968-F430-4755-8385-A66C17BC36A7}"/>
                  </a:ext>
                </a:extLst>
              </p:cNvPr>
              <p:cNvSpPr/>
              <p:nvPr/>
            </p:nvSpPr>
            <p:spPr>
              <a:xfrm rot="10800000">
                <a:off x="3970237" y="1678193"/>
                <a:ext cx="1091921" cy="1642943"/>
              </a:xfrm>
              <a:custGeom>
                <a:avLst/>
                <a:gdLst/>
                <a:ahLst/>
                <a:cxnLst/>
                <a:rect l="l" t="t" r="r" b="b"/>
                <a:pathLst>
                  <a:path w="1091921" h="1642943">
                    <a:moveTo>
                      <a:pt x="504056" y="1642943"/>
                    </a:moveTo>
                    <a:cubicBezTo>
                      <a:pt x="225674" y="1642943"/>
                      <a:pt x="0" y="1417269"/>
                      <a:pt x="0" y="1138887"/>
                    </a:cubicBezTo>
                    <a:cubicBezTo>
                      <a:pt x="0" y="894120"/>
                      <a:pt x="174465" y="690100"/>
                      <a:pt x="405888" y="644727"/>
                    </a:cubicBezTo>
                    <a:cubicBezTo>
                      <a:pt x="415871" y="637085"/>
                      <a:pt x="426805" y="631149"/>
                      <a:pt x="437891" y="625616"/>
                    </a:cubicBezTo>
                    <a:cubicBezTo>
                      <a:pt x="621825" y="533815"/>
                      <a:pt x="704331" y="158955"/>
                      <a:pt x="566414" y="0"/>
                    </a:cubicBezTo>
                    <a:cubicBezTo>
                      <a:pt x="1101455" y="231762"/>
                      <a:pt x="1193710" y="682767"/>
                      <a:pt x="996550" y="1248239"/>
                    </a:cubicBezTo>
                    <a:lnTo>
                      <a:pt x="990853" y="1263082"/>
                    </a:lnTo>
                    <a:cubicBezTo>
                      <a:pt x="937110" y="1481624"/>
                      <a:pt x="739422" y="1642943"/>
                      <a:pt x="504056" y="1642943"/>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solidFill>
                  <a:effectLst/>
                  <a:uLnTx/>
                  <a:uFillTx/>
                  <a:latin typeface="Arial"/>
                  <a:cs typeface="+mn-cs"/>
                </a:endParaRPr>
              </a:p>
            </p:txBody>
          </p:sp>
          <p:sp>
            <p:nvSpPr>
              <p:cNvPr id="25" name="Oval 24">
                <a:extLst>
                  <a:ext uri="{FF2B5EF4-FFF2-40B4-BE49-F238E27FC236}">
                    <a16:creationId xmlns:a16="http://schemas.microsoft.com/office/drawing/2014/main" id="{A209375B-7063-4556-874D-E13DD855E92E}"/>
                  </a:ext>
                </a:extLst>
              </p:cNvPr>
              <p:cNvSpPr/>
              <p:nvPr/>
            </p:nvSpPr>
            <p:spPr>
              <a:xfrm>
                <a:off x="4136683" y="1760831"/>
                <a:ext cx="842835" cy="842835"/>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lumMod val="65000"/>
                      <a:lumOff val="35000"/>
                    </a:prstClr>
                  </a:solidFill>
                  <a:effectLst/>
                  <a:uLnTx/>
                  <a:uFillTx/>
                  <a:latin typeface="Arial"/>
                  <a:cs typeface="+mn-cs"/>
                </a:endParaRPr>
              </a:p>
            </p:txBody>
          </p:sp>
        </p:grpSp>
        <p:grpSp>
          <p:nvGrpSpPr>
            <p:cNvPr id="12" name="Group 11">
              <a:extLst>
                <a:ext uri="{FF2B5EF4-FFF2-40B4-BE49-F238E27FC236}">
                  <a16:creationId xmlns:a16="http://schemas.microsoft.com/office/drawing/2014/main" id="{4153B8D3-5ED5-46C9-AFA6-C1FB4A8E6749}"/>
                </a:ext>
              </a:extLst>
            </p:cNvPr>
            <p:cNvGrpSpPr/>
            <p:nvPr/>
          </p:nvGrpSpPr>
          <p:grpSpPr>
            <a:xfrm rot="20700000">
              <a:off x="3184574" y="1605569"/>
              <a:ext cx="1261779" cy="1898518"/>
              <a:chOff x="3954829" y="1674065"/>
              <a:chExt cx="1091921" cy="1642943"/>
            </a:xfrm>
          </p:grpSpPr>
          <p:sp>
            <p:nvSpPr>
              <p:cNvPr id="22" name="Teardrop 4">
                <a:extLst>
                  <a:ext uri="{FF2B5EF4-FFF2-40B4-BE49-F238E27FC236}">
                    <a16:creationId xmlns:a16="http://schemas.microsoft.com/office/drawing/2014/main" id="{D0101290-DD5F-4EC8-AA40-D9465CB56878}"/>
                  </a:ext>
                </a:extLst>
              </p:cNvPr>
              <p:cNvSpPr/>
              <p:nvPr/>
            </p:nvSpPr>
            <p:spPr>
              <a:xfrm rot="10800000">
                <a:off x="3954829" y="1674065"/>
                <a:ext cx="1091921" cy="1642943"/>
              </a:xfrm>
              <a:custGeom>
                <a:avLst/>
                <a:gdLst/>
                <a:ahLst/>
                <a:cxnLst/>
                <a:rect l="l" t="t" r="r" b="b"/>
                <a:pathLst>
                  <a:path w="1091921" h="1642943">
                    <a:moveTo>
                      <a:pt x="504056" y="1642943"/>
                    </a:moveTo>
                    <a:cubicBezTo>
                      <a:pt x="225674" y="1642943"/>
                      <a:pt x="0" y="1417269"/>
                      <a:pt x="0" y="1138887"/>
                    </a:cubicBezTo>
                    <a:cubicBezTo>
                      <a:pt x="0" y="894120"/>
                      <a:pt x="174465" y="690100"/>
                      <a:pt x="405888" y="644727"/>
                    </a:cubicBezTo>
                    <a:cubicBezTo>
                      <a:pt x="415871" y="637085"/>
                      <a:pt x="426805" y="631149"/>
                      <a:pt x="437891" y="625616"/>
                    </a:cubicBezTo>
                    <a:cubicBezTo>
                      <a:pt x="621825" y="533815"/>
                      <a:pt x="704331" y="158955"/>
                      <a:pt x="566414" y="0"/>
                    </a:cubicBezTo>
                    <a:cubicBezTo>
                      <a:pt x="1101455" y="231762"/>
                      <a:pt x="1193710" y="682767"/>
                      <a:pt x="996550" y="1248239"/>
                    </a:cubicBezTo>
                    <a:lnTo>
                      <a:pt x="990853" y="1263082"/>
                    </a:lnTo>
                    <a:cubicBezTo>
                      <a:pt x="937110" y="1481624"/>
                      <a:pt x="739422" y="1642943"/>
                      <a:pt x="504056" y="164294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solidFill>
                  <a:effectLst/>
                  <a:uLnTx/>
                  <a:uFillTx/>
                  <a:latin typeface="Arial"/>
                  <a:cs typeface="+mn-cs"/>
                </a:endParaRPr>
              </a:p>
            </p:txBody>
          </p:sp>
          <p:sp>
            <p:nvSpPr>
              <p:cNvPr id="23" name="Oval 22">
                <a:extLst>
                  <a:ext uri="{FF2B5EF4-FFF2-40B4-BE49-F238E27FC236}">
                    <a16:creationId xmlns:a16="http://schemas.microsoft.com/office/drawing/2014/main" id="{A704AF01-4BBF-4B72-9698-CAC1CEA6A29A}"/>
                  </a:ext>
                </a:extLst>
              </p:cNvPr>
              <p:cNvSpPr/>
              <p:nvPr/>
            </p:nvSpPr>
            <p:spPr>
              <a:xfrm>
                <a:off x="4121275" y="1756703"/>
                <a:ext cx="842835" cy="842835"/>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lumMod val="65000"/>
                      <a:lumOff val="35000"/>
                    </a:prstClr>
                  </a:solidFill>
                  <a:effectLst/>
                  <a:uLnTx/>
                  <a:uFillTx/>
                  <a:latin typeface="Arial"/>
                  <a:cs typeface="+mn-cs"/>
                </a:endParaRPr>
              </a:p>
            </p:txBody>
          </p:sp>
        </p:grpSp>
        <p:grpSp>
          <p:nvGrpSpPr>
            <p:cNvPr id="13" name="Group 12">
              <a:extLst>
                <a:ext uri="{FF2B5EF4-FFF2-40B4-BE49-F238E27FC236}">
                  <a16:creationId xmlns:a16="http://schemas.microsoft.com/office/drawing/2014/main" id="{085D9FB2-9CA4-44A0-B03A-46BC464B85CB}"/>
                </a:ext>
              </a:extLst>
            </p:cNvPr>
            <p:cNvGrpSpPr/>
            <p:nvPr/>
          </p:nvGrpSpPr>
          <p:grpSpPr>
            <a:xfrm rot="17100000">
              <a:off x="2504054" y="3011231"/>
              <a:ext cx="1261779" cy="1898518"/>
              <a:chOff x="3880957" y="1643161"/>
              <a:chExt cx="1091921" cy="1642943"/>
            </a:xfrm>
          </p:grpSpPr>
          <p:sp>
            <p:nvSpPr>
              <p:cNvPr id="20" name="Teardrop 4">
                <a:extLst>
                  <a:ext uri="{FF2B5EF4-FFF2-40B4-BE49-F238E27FC236}">
                    <a16:creationId xmlns:a16="http://schemas.microsoft.com/office/drawing/2014/main" id="{D76F114B-90C6-43E7-BB36-6622DDCAFA22}"/>
                  </a:ext>
                </a:extLst>
              </p:cNvPr>
              <p:cNvSpPr/>
              <p:nvPr/>
            </p:nvSpPr>
            <p:spPr>
              <a:xfrm rot="10800000">
                <a:off x="3880957" y="1643161"/>
                <a:ext cx="1091921" cy="1642943"/>
              </a:xfrm>
              <a:custGeom>
                <a:avLst/>
                <a:gdLst/>
                <a:ahLst/>
                <a:cxnLst/>
                <a:rect l="l" t="t" r="r" b="b"/>
                <a:pathLst>
                  <a:path w="1091921" h="1642943">
                    <a:moveTo>
                      <a:pt x="504056" y="1642943"/>
                    </a:moveTo>
                    <a:cubicBezTo>
                      <a:pt x="225674" y="1642943"/>
                      <a:pt x="0" y="1417269"/>
                      <a:pt x="0" y="1138887"/>
                    </a:cubicBezTo>
                    <a:cubicBezTo>
                      <a:pt x="0" y="894120"/>
                      <a:pt x="174465" y="690100"/>
                      <a:pt x="405888" y="644727"/>
                    </a:cubicBezTo>
                    <a:cubicBezTo>
                      <a:pt x="415871" y="637085"/>
                      <a:pt x="426805" y="631149"/>
                      <a:pt x="437891" y="625616"/>
                    </a:cubicBezTo>
                    <a:cubicBezTo>
                      <a:pt x="621825" y="533815"/>
                      <a:pt x="704331" y="158955"/>
                      <a:pt x="566414" y="0"/>
                    </a:cubicBezTo>
                    <a:cubicBezTo>
                      <a:pt x="1101455" y="231762"/>
                      <a:pt x="1193710" y="682767"/>
                      <a:pt x="996550" y="1248239"/>
                    </a:cubicBezTo>
                    <a:lnTo>
                      <a:pt x="990853" y="1263082"/>
                    </a:lnTo>
                    <a:cubicBezTo>
                      <a:pt x="937110" y="1481624"/>
                      <a:pt x="739422" y="1642943"/>
                      <a:pt x="504056" y="164294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solidFill>
                  <a:effectLst/>
                  <a:uLnTx/>
                  <a:uFillTx/>
                  <a:latin typeface="Arial"/>
                  <a:cs typeface="+mn-cs"/>
                </a:endParaRPr>
              </a:p>
            </p:txBody>
          </p:sp>
          <p:sp>
            <p:nvSpPr>
              <p:cNvPr id="21" name="Oval 20">
                <a:extLst>
                  <a:ext uri="{FF2B5EF4-FFF2-40B4-BE49-F238E27FC236}">
                    <a16:creationId xmlns:a16="http://schemas.microsoft.com/office/drawing/2014/main" id="{77788383-EA25-4FAF-8A00-57A5BD291F0F}"/>
                  </a:ext>
                </a:extLst>
              </p:cNvPr>
              <p:cNvSpPr/>
              <p:nvPr/>
            </p:nvSpPr>
            <p:spPr>
              <a:xfrm>
                <a:off x="4047404" y="1725799"/>
                <a:ext cx="842835" cy="842835"/>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lumMod val="65000"/>
                      <a:lumOff val="35000"/>
                    </a:prstClr>
                  </a:solidFill>
                  <a:effectLst/>
                  <a:uLnTx/>
                  <a:uFillTx/>
                  <a:latin typeface="Arial"/>
                  <a:cs typeface="+mn-cs"/>
                </a:endParaRPr>
              </a:p>
            </p:txBody>
          </p:sp>
        </p:grpSp>
        <p:grpSp>
          <p:nvGrpSpPr>
            <p:cNvPr id="14" name="Group 13">
              <a:extLst>
                <a:ext uri="{FF2B5EF4-FFF2-40B4-BE49-F238E27FC236}">
                  <a16:creationId xmlns:a16="http://schemas.microsoft.com/office/drawing/2014/main" id="{9D1D5630-80CD-4DF2-8D6E-8CBB95B7D92F}"/>
                </a:ext>
              </a:extLst>
            </p:cNvPr>
            <p:cNvGrpSpPr/>
            <p:nvPr/>
          </p:nvGrpSpPr>
          <p:grpSpPr>
            <a:xfrm rot="12600000">
              <a:off x="3694237" y="4258261"/>
              <a:ext cx="1261779" cy="1898518"/>
              <a:chOff x="3906991" y="1595327"/>
              <a:chExt cx="1091921" cy="1642943"/>
            </a:xfrm>
          </p:grpSpPr>
          <p:sp>
            <p:nvSpPr>
              <p:cNvPr id="18" name="Teardrop 4">
                <a:extLst>
                  <a:ext uri="{FF2B5EF4-FFF2-40B4-BE49-F238E27FC236}">
                    <a16:creationId xmlns:a16="http://schemas.microsoft.com/office/drawing/2014/main" id="{CD1DB1EC-CDF3-4DBF-B13B-0DE90C8D63D4}"/>
                  </a:ext>
                </a:extLst>
              </p:cNvPr>
              <p:cNvSpPr/>
              <p:nvPr/>
            </p:nvSpPr>
            <p:spPr>
              <a:xfrm rot="10800000">
                <a:off x="3906991" y="1595327"/>
                <a:ext cx="1091921" cy="1642943"/>
              </a:xfrm>
              <a:custGeom>
                <a:avLst/>
                <a:gdLst/>
                <a:ahLst/>
                <a:cxnLst/>
                <a:rect l="l" t="t" r="r" b="b"/>
                <a:pathLst>
                  <a:path w="1091921" h="1642943">
                    <a:moveTo>
                      <a:pt x="504056" y="1642943"/>
                    </a:moveTo>
                    <a:cubicBezTo>
                      <a:pt x="225674" y="1642943"/>
                      <a:pt x="0" y="1417269"/>
                      <a:pt x="0" y="1138887"/>
                    </a:cubicBezTo>
                    <a:cubicBezTo>
                      <a:pt x="0" y="894120"/>
                      <a:pt x="174465" y="690100"/>
                      <a:pt x="405888" y="644727"/>
                    </a:cubicBezTo>
                    <a:cubicBezTo>
                      <a:pt x="415871" y="637085"/>
                      <a:pt x="426805" y="631149"/>
                      <a:pt x="437891" y="625616"/>
                    </a:cubicBezTo>
                    <a:cubicBezTo>
                      <a:pt x="621825" y="533815"/>
                      <a:pt x="704331" y="158955"/>
                      <a:pt x="566414" y="0"/>
                    </a:cubicBezTo>
                    <a:cubicBezTo>
                      <a:pt x="1101455" y="231762"/>
                      <a:pt x="1193710" y="682767"/>
                      <a:pt x="996550" y="1248239"/>
                    </a:cubicBezTo>
                    <a:lnTo>
                      <a:pt x="990853" y="1263082"/>
                    </a:lnTo>
                    <a:cubicBezTo>
                      <a:pt x="937110" y="1481624"/>
                      <a:pt x="739422" y="1642943"/>
                      <a:pt x="504056" y="164294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solidFill>
                  <a:effectLst/>
                  <a:uLnTx/>
                  <a:uFillTx/>
                  <a:latin typeface="Arial"/>
                  <a:cs typeface="+mn-cs"/>
                </a:endParaRPr>
              </a:p>
            </p:txBody>
          </p:sp>
          <p:sp>
            <p:nvSpPr>
              <p:cNvPr id="19" name="Oval 18">
                <a:extLst>
                  <a:ext uri="{FF2B5EF4-FFF2-40B4-BE49-F238E27FC236}">
                    <a16:creationId xmlns:a16="http://schemas.microsoft.com/office/drawing/2014/main" id="{620B62E5-0B40-4204-A5E0-E3C5847F058F}"/>
                  </a:ext>
                </a:extLst>
              </p:cNvPr>
              <p:cNvSpPr/>
              <p:nvPr/>
            </p:nvSpPr>
            <p:spPr>
              <a:xfrm>
                <a:off x="4073437" y="1677965"/>
                <a:ext cx="842835" cy="842835"/>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lumMod val="65000"/>
                      <a:lumOff val="35000"/>
                    </a:prstClr>
                  </a:solidFill>
                  <a:effectLst/>
                  <a:uLnTx/>
                  <a:uFillTx/>
                  <a:latin typeface="Arial"/>
                  <a:cs typeface="+mn-cs"/>
                </a:endParaRPr>
              </a:p>
            </p:txBody>
          </p:sp>
        </p:grpSp>
        <p:grpSp>
          <p:nvGrpSpPr>
            <p:cNvPr id="15" name="Group 14">
              <a:extLst>
                <a:ext uri="{FF2B5EF4-FFF2-40B4-BE49-F238E27FC236}">
                  <a16:creationId xmlns:a16="http://schemas.microsoft.com/office/drawing/2014/main" id="{03A8F639-BBDD-4B50-95A6-1471F686C619}"/>
                </a:ext>
              </a:extLst>
            </p:cNvPr>
            <p:cNvGrpSpPr/>
            <p:nvPr/>
          </p:nvGrpSpPr>
          <p:grpSpPr>
            <a:xfrm rot="7200000">
              <a:off x="5337319" y="3276515"/>
              <a:ext cx="1261779" cy="1898518"/>
              <a:chOff x="3983024" y="1653099"/>
              <a:chExt cx="1091921" cy="1642943"/>
            </a:xfrm>
          </p:grpSpPr>
          <p:sp>
            <p:nvSpPr>
              <p:cNvPr id="16" name="Teardrop 4">
                <a:extLst>
                  <a:ext uri="{FF2B5EF4-FFF2-40B4-BE49-F238E27FC236}">
                    <a16:creationId xmlns:a16="http://schemas.microsoft.com/office/drawing/2014/main" id="{8AF0AB80-7CAC-4692-AF2D-938A54C2F248}"/>
                  </a:ext>
                </a:extLst>
              </p:cNvPr>
              <p:cNvSpPr/>
              <p:nvPr/>
            </p:nvSpPr>
            <p:spPr>
              <a:xfrm rot="10800000">
                <a:off x="3983024" y="1653099"/>
                <a:ext cx="1091921" cy="1642943"/>
              </a:xfrm>
              <a:custGeom>
                <a:avLst/>
                <a:gdLst/>
                <a:ahLst/>
                <a:cxnLst/>
                <a:rect l="l" t="t" r="r" b="b"/>
                <a:pathLst>
                  <a:path w="1091921" h="1642943">
                    <a:moveTo>
                      <a:pt x="504056" y="1642943"/>
                    </a:moveTo>
                    <a:cubicBezTo>
                      <a:pt x="225674" y="1642943"/>
                      <a:pt x="0" y="1417269"/>
                      <a:pt x="0" y="1138887"/>
                    </a:cubicBezTo>
                    <a:cubicBezTo>
                      <a:pt x="0" y="894120"/>
                      <a:pt x="174465" y="690100"/>
                      <a:pt x="405888" y="644727"/>
                    </a:cubicBezTo>
                    <a:cubicBezTo>
                      <a:pt x="415871" y="637085"/>
                      <a:pt x="426805" y="631149"/>
                      <a:pt x="437891" y="625616"/>
                    </a:cubicBezTo>
                    <a:cubicBezTo>
                      <a:pt x="621825" y="533815"/>
                      <a:pt x="704331" y="158955"/>
                      <a:pt x="566414" y="0"/>
                    </a:cubicBezTo>
                    <a:cubicBezTo>
                      <a:pt x="1101455" y="231762"/>
                      <a:pt x="1193710" y="682767"/>
                      <a:pt x="996550" y="1248239"/>
                    </a:cubicBezTo>
                    <a:lnTo>
                      <a:pt x="990853" y="1263082"/>
                    </a:lnTo>
                    <a:cubicBezTo>
                      <a:pt x="937110" y="1481624"/>
                      <a:pt x="739422" y="1642943"/>
                      <a:pt x="504056" y="16429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solidFill>
                  <a:effectLst/>
                  <a:uLnTx/>
                  <a:uFillTx/>
                  <a:latin typeface="Arial"/>
                  <a:cs typeface="+mn-cs"/>
                </a:endParaRPr>
              </a:p>
            </p:txBody>
          </p:sp>
          <p:sp>
            <p:nvSpPr>
              <p:cNvPr id="17" name="Oval 16">
                <a:extLst>
                  <a:ext uri="{FF2B5EF4-FFF2-40B4-BE49-F238E27FC236}">
                    <a16:creationId xmlns:a16="http://schemas.microsoft.com/office/drawing/2014/main" id="{FF7260A3-061C-4228-82CC-44727085A15C}"/>
                  </a:ext>
                </a:extLst>
              </p:cNvPr>
              <p:cNvSpPr/>
              <p:nvPr/>
            </p:nvSpPr>
            <p:spPr>
              <a:xfrm>
                <a:off x="4149466" y="1735740"/>
                <a:ext cx="842835" cy="842835"/>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lumMod val="65000"/>
                      <a:lumOff val="35000"/>
                    </a:prstClr>
                  </a:solidFill>
                  <a:effectLst/>
                  <a:uLnTx/>
                  <a:uFillTx/>
                  <a:latin typeface="Arial"/>
                  <a:cs typeface="+mn-cs"/>
                </a:endParaRPr>
              </a:p>
            </p:txBody>
          </p:sp>
        </p:grpSp>
      </p:grpSp>
      <p:grpSp>
        <p:nvGrpSpPr>
          <p:cNvPr id="26" name="Group 25">
            <a:extLst>
              <a:ext uri="{FF2B5EF4-FFF2-40B4-BE49-F238E27FC236}">
                <a16:creationId xmlns:a16="http://schemas.microsoft.com/office/drawing/2014/main" id="{1FD9D890-B573-4BA9-BD3D-427883D6AF30}"/>
              </a:ext>
            </a:extLst>
          </p:cNvPr>
          <p:cNvGrpSpPr/>
          <p:nvPr/>
        </p:nvGrpSpPr>
        <p:grpSpPr>
          <a:xfrm>
            <a:off x="21802" y="3222352"/>
            <a:ext cx="3895804" cy="1745260"/>
            <a:chOff x="262777" y="3508223"/>
            <a:chExt cx="2463739" cy="1745260"/>
          </a:xfrm>
          <a:noFill/>
        </p:grpSpPr>
        <p:sp>
          <p:nvSpPr>
            <p:cNvPr id="27" name="TextBox 26">
              <a:extLst>
                <a:ext uri="{FF2B5EF4-FFF2-40B4-BE49-F238E27FC236}">
                  <a16:creationId xmlns:a16="http://schemas.microsoft.com/office/drawing/2014/main" id="{D93965DF-FCA6-49FB-A8FD-C299CEC03D53}"/>
                </a:ext>
              </a:extLst>
            </p:cNvPr>
            <p:cNvSpPr txBox="1"/>
            <p:nvPr/>
          </p:nvSpPr>
          <p:spPr>
            <a:xfrm>
              <a:off x="768217" y="3508223"/>
              <a:ext cx="1906664" cy="375552"/>
            </a:xfrm>
            <a:prstGeom prst="rect">
              <a:avLst/>
            </a:prstGeom>
            <a:grpFill/>
          </p:spPr>
          <p:txBody>
            <a:bodyPr wrap="square" rtlCol="0">
              <a:spAutoFit/>
            </a:bodyPr>
            <a:lstStyle/>
            <a:p>
              <a:pPr algn="ctr">
                <a:lnSpc>
                  <a:spcPct val="107000"/>
                </a:lnSpc>
                <a:spcAft>
                  <a:spcPts val="800"/>
                </a:spcAft>
              </a:pPr>
              <a:r>
                <a:rPr lang="en-US" sz="1800" b="1" dirty="0">
                  <a:solidFill>
                    <a:srgbClr val="2C2F34"/>
                  </a:solidFill>
                  <a:effectLst/>
                  <a:latin typeface="Noto Sans Kufi Arabic"/>
                  <a:ea typeface="Calibri" panose="020F0502020204030204" pitchFamily="34" charset="0"/>
                  <a:cs typeface="Arial" panose="020B0604020202020204" pitchFamily="34" charset="0"/>
                </a:rPr>
                <a:t>Facebook Kids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1AE91B59-254C-4BE0-BB96-84C8691DF92A}"/>
                </a:ext>
              </a:extLst>
            </p:cNvPr>
            <p:cNvSpPr txBox="1"/>
            <p:nvPr/>
          </p:nvSpPr>
          <p:spPr>
            <a:xfrm>
              <a:off x="262777" y="3860473"/>
              <a:ext cx="2463739" cy="1393010"/>
            </a:xfrm>
            <a:prstGeom prst="rect">
              <a:avLst/>
            </a:prstGeom>
            <a:grpFill/>
          </p:spPr>
          <p:txBody>
            <a:bodyPr wrap="square" rtlCol="0">
              <a:spAutoFit/>
            </a:bodyPr>
            <a:lstStyle/>
            <a:p>
              <a:pPr algn="just">
                <a:lnSpc>
                  <a:spcPct val="107000"/>
                </a:lnSpc>
                <a:spcAft>
                  <a:spcPts val="800"/>
                </a:spcAft>
              </a:pPr>
              <a:r>
                <a:rPr lang="ar-SA" sz="2000" b="1" dirty="0">
                  <a:solidFill>
                    <a:srgbClr val="2C2F34"/>
                  </a:solidFill>
                  <a:effectLst/>
                  <a:latin typeface="Noto Sans Kufi Arabic"/>
                  <a:ea typeface="Calibri" panose="020F0502020204030204" pitchFamily="34" charset="0"/>
                  <a:cs typeface="Arial" panose="020B0604020202020204" pitchFamily="34" charset="0"/>
                </a:rPr>
                <a:t>ان كنت ترغب في المراقبة على ما يقوم به ابنك على تطبيق فيسبوك ومعرفة مع من يتحدث فأنك في حاجه الى تنزيل فيسبوك كيد للأطفال كنوع من الرقابة الابوية عليهم.</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p:txBody>
        </p:sp>
      </p:grpSp>
      <p:grpSp>
        <p:nvGrpSpPr>
          <p:cNvPr id="29" name="Group 28">
            <a:extLst>
              <a:ext uri="{FF2B5EF4-FFF2-40B4-BE49-F238E27FC236}">
                <a16:creationId xmlns:a16="http://schemas.microsoft.com/office/drawing/2014/main" id="{594FABE1-D956-4192-A4C1-663D73BF87D9}"/>
              </a:ext>
            </a:extLst>
          </p:cNvPr>
          <p:cNvGrpSpPr/>
          <p:nvPr/>
        </p:nvGrpSpPr>
        <p:grpSpPr>
          <a:xfrm>
            <a:off x="8272267" y="3948978"/>
            <a:ext cx="3941350" cy="2543100"/>
            <a:chOff x="378786" y="2913850"/>
            <a:chExt cx="2479778" cy="2543100"/>
          </a:xfrm>
          <a:noFill/>
        </p:grpSpPr>
        <p:sp>
          <p:nvSpPr>
            <p:cNvPr id="30" name="TextBox 29">
              <a:extLst>
                <a:ext uri="{FF2B5EF4-FFF2-40B4-BE49-F238E27FC236}">
                  <a16:creationId xmlns:a16="http://schemas.microsoft.com/office/drawing/2014/main" id="{6CD90085-31F6-4A99-881C-007708D4EF69}"/>
                </a:ext>
              </a:extLst>
            </p:cNvPr>
            <p:cNvSpPr txBox="1"/>
            <p:nvPr/>
          </p:nvSpPr>
          <p:spPr>
            <a:xfrm>
              <a:off x="780623" y="2913850"/>
              <a:ext cx="1317473" cy="375552"/>
            </a:xfrm>
            <a:prstGeom prst="rect">
              <a:avLst/>
            </a:prstGeom>
            <a:grpFill/>
          </p:spPr>
          <p:txBody>
            <a:bodyPr wrap="square" rtlCol="0">
              <a:spAutoFit/>
            </a:bodyPr>
            <a:lstStyle/>
            <a:p>
              <a:pPr algn="r">
                <a:lnSpc>
                  <a:spcPct val="107000"/>
                </a:lnSpc>
                <a:spcAft>
                  <a:spcPts val="800"/>
                </a:spcAft>
              </a:pPr>
              <a:r>
                <a:rPr lang="en-US" sz="1800" b="1" dirty="0">
                  <a:solidFill>
                    <a:srgbClr val="2C2F34"/>
                  </a:solidFill>
                  <a:effectLst/>
                  <a:latin typeface="Noto Sans Kufi Arabic"/>
                  <a:ea typeface="Calibri" panose="020F0502020204030204" pitchFamily="34" charset="0"/>
                  <a:cs typeface="Arial" panose="020B0604020202020204" pitchFamily="34" charset="0"/>
                </a:rPr>
                <a:t>Creator Studio</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95AB6E03-44EB-4C4A-9A1D-D60BD5256323}"/>
                </a:ext>
              </a:extLst>
            </p:cNvPr>
            <p:cNvSpPr txBox="1"/>
            <p:nvPr/>
          </p:nvSpPr>
          <p:spPr>
            <a:xfrm>
              <a:off x="378786" y="3333292"/>
              <a:ext cx="2479778" cy="2123658"/>
            </a:xfrm>
            <a:prstGeom prst="rect">
              <a:avLst/>
            </a:prstGeom>
            <a:grpFill/>
          </p:spPr>
          <p:txBody>
            <a:bodyPr wrap="square" rtlCol="0">
              <a:spAutoFit/>
            </a:bodyPr>
            <a:lstStyle/>
            <a:p>
              <a:pPr algn="ctr" rtl="0"/>
              <a:r>
                <a:rPr lang="ar-SA" sz="2000" b="1" dirty="0">
                  <a:solidFill>
                    <a:srgbClr val="2C2F34"/>
                  </a:solidFill>
                  <a:effectLst/>
                  <a:latin typeface="Noto Sans Kufi Arabic"/>
                  <a:ea typeface="Calibri" panose="020F0502020204030204" pitchFamily="34" charset="0"/>
                  <a:cs typeface="Arial" panose="020B0604020202020204" pitchFamily="34" charset="0"/>
                </a:rPr>
                <a:t>ان كنت من الاشخاص الذين يفضلون نشر مقاطع الفيديو على فيسبوك في مقابل الحصول على عائد التطبيق يقدم لك امكانية المراقبة على المحتوى والتعليقات والرسائل مع امكانية جدولة المحتوى المرئي الخاص بك ليصدر في المواعيد التي تريدها</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32" name="Group 31">
            <a:extLst>
              <a:ext uri="{FF2B5EF4-FFF2-40B4-BE49-F238E27FC236}">
                <a16:creationId xmlns:a16="http://schemas.microsoft.com/office/drawing/2014/main" id="{3542E436-BECE-4801-A493-481E5DCFDECC}"/>
              </a:ext>
            </a:extLst>
          </p:cNvPr>
          <p:cNvGrpSpPr/>
          <p:nvPr/>
        </p:nvGrpSpPr>
        <p:grpSpPr>
          <a:xfrm>
            <a:off x="221674" y="5042957"/>
            <a:ext cx="4789105" cy="1438872"/>
            <a:chOff x="-302188" y="3547926"/>
            <a:chExt cx="3028670" cy="1438872"/>
          </a:xfrm>
          <a:noFill/>
        </p:grpSpPr>
        <p:sp>
          <p:nvSpPr>
            <p:cNvPr id="33" name="TextBox 32">
              <a:extLst>
                <a:ext uri="{FF2B5EF4-FFF2-40B4-BE49-F238E27FC236}">
                  <a16:creationId xmlns:a16="http://schemas.microsoft.com/office/drawing/2014/main" id="{762AD44E-1F25-458D-AE02-65F4DF574373}"/>
                </a:ext>
              </a:extLst>
            </p:cNvPr>
            <p:cNvSpPr txBox="1"/>
            <p:nvPr/>
          </p:nvSpPr>
          <p:spPr>
            <a:xfrm>
              <a:off x="224119" y="3547926"/>
              <a:ext cx="1906664" cy="369332"/>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2C2F34"/>
                  </a:solidFill>
                  <a:effectLst/>
                  <a:latin typeface="Noto Sans Kufi Arabic"/>
                  <a:ea typeface="Calibri" panose="020F0502020204030204" pitchFamily="34" charset="0"/>
                  <a:cs typeface="Arial" panose="020B0604020202020204" pitchFamily="34" charset="0"/>
                </a:rPr>
                <a:t>Facebook Messenger Lite</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34" name="TextBox 33">
              <a:extLst>
                <a:ext uri="{FF2B5EF4-FFF2-40B4-BE49-F238E27FC236}">
                  <a16:creationId xmlns:a16="http://schemas.microsoft.com/office/drawing/2014/main" id="{BF5ADD05-FE40-4575-B664-F611D6039587}"/>
                </a:ext>
              </a:extLst>
            </p:cNvPr>
            <p:cNvSpPr txBox="1"/>
            <p:nvPr/>
          </p:nvSpPr>
          <p:spPr>
            <a:xfrm>
              <a:off x="-302188" y="3923109"/>
              <a:ext cx="3028670" cy="1063689"/>
            </a:xfrm>
            <a:prstGeom prst="rect">
              <a:avLst/>
            </a:prstGeom>
            <a:grpFill/>
          </p:spPr>
          <p:txBody>
            <a:bodyPr wrap="square" rtlCol="0">
              <a:spAutoFit/>
            </a:bodyPr>
            <a:lstStyle/>
            <a:p>
              <a:pPr algn="just">
                <a:lnSpc>
                  <a:spcPct val="107000"/>
                </a:lnSpc>
                <a:spcAft>
                  <a:spcPts val="800"/>
                </a:spcAft>
              </a:pPr>
              <a:r>
                <a:rPr lang="ar-SA" sz="2000" b="1" dirty="0">
                  <a:solidFill>
                    <a:srgbClr val="2C2F34"/>
                  </a:solidFill>
                  <a:effectLst/>
                  <a:latin typeface="Noto Sans Kufi Arabic"/>
                  <a:ea typeface="Calibri" panose="020F0502020204030204" pitchFamily="34" charset="0"/>
                  <a:cs typeface="Arial" panose="020B0604020202020204" pitchFamily="34" charset="0"/>
                </a:rPr>
                <a:t>ماسنجر لايت والتي من خلالها تقلل استهلاك بيانات الانترنت ولا يأخذ مساحة كبيرة على الجوال ولا يؤدي الى ثقل في الهاتف اثناء استخدام أكثر من تطبيق.</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9F09FF86-6A9E-4341-A14B-CAC115AE2532}"/>
              </a:ext>
            </a:extLst>
          </p:cNvPr>
          <p:cNvGrpSpPr/>
          <p:nvPr/>
        </p:nvGrpSpPr>
        <p:grpSpPr>
          <a:xfrm>
            <a:off x="256006" y="1165155"/>
            <a:ext cx="4314490" cy="781764"/>
            <a:chOff x="470062" y="3548380"/>
            <a:chExt cx="2726827" cy="781764"/>
          </a:xfrm>
          <a:noFill/>
        </p:grpSpPr>
        <p:sp>
          <p:nvSpPr>
            <p:cNvPr id="36" name="TextBox 35">
              <a:extLst>
                <a:ext uri="{FF2B5EF4-FFF2-40B4-BE49-F238E27FC236}">
                  <a16:creationId xmlns:a16="http://schemas.microsoft.com/office/drawing/2014/main" id="{CB09CE17-E6F7-405E-B5A7-1E04B07F5185}"/>
                </a:ext>
              </a:extLst>
            </p:cNvPr>
            <p:cNvSpPr txBox="1"/>
            <p:nvPr/>
          </p:nvSpPr>
          <p:spPr>
            <a:xfrm>
              <a:off x="880143" y="3548380"/>
              <a:ext cx="1906664" cy="375552"/>
            </a:xfrm>
            <a:prstGeom prst="rect">
              <a:avLst/>
            </a:prstGeom>
            <a:grpFill/>
          </p:spPr>
          <p:txBody>
            <a:bodyPr wrap="square" rtlCol="0">
              <a:spAutoFit/>
            </a:bodyPr>
            <a:lstStyle/>
            <a:p>
              <a:pPr algn="ctr">
                <a:lnSpc>
                  <a:spcPct val="107000"/>
                </a:lnSpc>
                <a:spcAft>
                  <a:spcPts val="800"/>
                </a:spcAft>
              </a:pPr>
              <a:r>
                <a:rPr lang="en-US" sz="1800" b="1" dirty="0">
                  <a:solidFill>
                    <a:srgbClr val="2C2F34"/>
                  </a:solidFill>
                  <a:effectLst/>
                  <a:latin typeface="Noto Sans Kufi Arabic"/>
                  <a:ea typeface="Calibri" panose="020F0502020204030204" pitchFamily="34" charset="0"/>
                  <a:cs typeface="Arial" panose="020B0604020202020204" pitchFamily="34" charset="0"/>
                </a:rPr>
                <a:t> Facebook Viewpoints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75AEB495-73AA-4DA5-9D95-0380ABDD6EFE}"/>
                </a:ext>
              </a:extLst>
            </p:cNvPr>
            <p:cNvSpPr txBox="1"/>
            <p:nvPr/>
          </p:nvSpPr>
          <p:spPr>
            <a:xfrm>
              <a:off x="470062" y="3923109"/>
              <a:ext cx="2726827" cy="407035"/>
            </a:xfrm>
            <a:prstGeom prst="rect">
              <a:avLst/>
            </a:prstGeom>
            <a:grpFill/>
          </p:spPr>
          <p:txBody>
            <a:bodyPr wrap="square" rtlCol="0">
              <a:spAutoFit/>
            </a:bodyPr>
            <a:lstStyle/>
            <a:p>
              <a:pPr algn="just">
                <a:lnSpc>
                  <a:spcPct val="107000"/>
                </a:lnSpc>
                <a:spcAft>
                  <a:spcPts val="800"/>
                </a:spcAft>
              </a:pPr>
              <a:endParaRPr lang="en-US" sz="2000" b="1" dirty="0">
                <a:effectLst/>
                <a:latin typeface="Calibri" panose="020F0502020204030204" pitchFamily="34" charset="0"/>
                <a:ea typeface="Calibri" panose="020F0502020204030204" pitchFamily="34" charset="0"/>
                <a:cs typeface="Arial" panose="020B0604020202020204" pitchFamily="34" charset="0"/>
              </a:endParaRPr>
            </a:p>
          </p:txBody>
        </p:sp>
      </p:grpSp>
      <p:grpSp>
        <p:nvGrpSpPr>
          <p:cNvPr id="38" name="Group 37">
            <a:extLst>
              <a:ext uri="{FF2B5EF4-FFF2-40B4-BE49-F238E27FC236}">
                <a16:creationId xmlns:a16="http://schemas.microsoft.com/office/drawing/2014/main" id="{54DD3CDF-18D7-4320-8C71-FC0FCCAACACF}"/>
              </a:ext>
            </a:extLst>
          </p:cNvPr>
          <p:cNvGrpSpPr/>
          <p:nvPr/>
        </p:nvGrpSpPr>
        <p:grpSpPr>
          <a:xfrm>
            <a:off x="7751238" y="1473850"/>
            <a:ext cx="4395465" cy="1903898"/>
            <a:chOff x="695606" y="3190127"/>
            <a:chExt cx="2778004" cy="1904008"/>
          </a:xfrm>
          <a:noFill/>
        </p:grpSpPr>
        <p:sp>
          <p:nvSpPr>
            <p:cNvPr id="39" name="TextBox 38">
              <a:extLst>
                <a:ext uri="{FF2B5EF4-FFF2-40B4-BE49-F238E27FC236}">
                  <a16:creationId xmlns:a16="http://schemas.microsoft.com/office/drawing/2014/main" id="{13957F90-8ECA-4446-9125-ED62B114A92B}"/>
                </a:ext>
              </a:extLst>
            </p:cNvPr>
            <p:cNvSpPr txBox="1"/>
            <p:nvPr/>
          </p:nvSpPr>
          <p:spPr>
            <a:xfrm>
              <a:off x="695606" y="3190127"/>
              <a:ext cx="1906664" cy="375552"/>
            </a:xfrm>
            <a:prstGeom prst="rect">
              <a:avLst/>
            </a:prstGeom>
            <a:grpFill/>
          </p:spPr>
          <p:txBody>
            <a:bodyPr wrap="square" rtlCol="0">
              <a:spAutoFit/>
            </a:bodyPr>
            <a:lstStyle/>
            <a:p>
              <a:pPr algn="r">
                <a:lnSpc>
                  <a:spcPct val="107000"/>
                </a:lnSpc>
                <a:spcAft>
                  <a:spcPts val="800"/>
                </a:spcAft>
              </a:pPr>
              <a:r>
                <a:rPr lang="en-US" sz="1800" b="1" dirty="0">
                  <a:solidFill>
                    <a:srgbClr val="2C2F34"/>
                  </a:solidFill>
                  <a:effectLst/>
                  <a:latin typeface="Noto Sans Kufi Arabic"/>
                  <a:ea typeface="Calibri" panose="020F0502020204030204" pitchFamily="34" charset="0"/>
                  <a:cs typeface="Arial" panose="020B0604020202020204" pitchFamily="34" charset="0"/>
                </a:rPr>
                <a:t>Facebook Lite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A4001738-1FAD-4220-9E83-03F578B5B756}"/>
                </a:ext>
              </a:extLst>
            </p:cNvPr>
            <p:cNvSpPr txBox="1"/>
            <p:nvPr/>
          </p:nvSpPr>
          <p:spPr>
            <a:xfrm>
              <a:off x="819819" y="3701125"/>
              <a:ext cx="2653791" cy="1393010"/>
            </a:xfrm>
            <a:prstGeom prst="rect">
              <a:avLst/>
            </a:prstGeom>
            <a:grpFill/>
          </p:spPr>
          <p:txBody>
            <a:bodyPr wrap="square" rtlCol="0">
              <a:spAutoFit/>
            </a:bodyPr>
            <a:lstStyle/>
            <a:p>
              <a:pPr algn="just">
                <a:lnSpc>
                  <a:spcPct val="107000"/>
                </a:lnSpc>
                <a:spcAft>
                  <a:spcPts val="800"/>
                </a:spcAft>
              </a:pPr>
              <a:r>
                <a:rPr lang="ar-SA" sz="2000" b="1" dirty="0">
                  <a:solidFill>
                    <a:srgbClr val="2C2F34"/>
                  </a:solidFill>
                  <a:effectLst/>
                  <a:latin typeface="Noto Sans Kufi Arabic"/>
                  <a:ea typeface="Calibri" panose="020F0502020204030204" pitchFamily="34" charset="0"/>
                  <a:cs typeface="Arial" panose="020B0604020202020204" pitchFamily="34" charset="0"/>
                </a:rPr>
                <a:t>يحتوي على جميع المواصفات المضافة في فيسبوك العادي ولكن الفارق انه لا يحتوي على المزيد من الرسومات والجرافيكس وهو الامر الذي يقلل ايضا من استهلاك الانترنت.</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p:txBody>
        </p:sp>
      </p:grpSp>
      <p:pic>
        <p:nvPicPr>
          <p:cNvPr id="51" name="صورة 50">
            <a:extLst>
              <a:ext uri="{FF2B5EF4-FFF2-40B4-BE49-F238E27FC236}">
                <a16:creationId xmlns:a16="http://schemas.microsoft.com/office/drawing/2014/main" id="{20ABEA97-AEA8-83D5-3130-69BE0EEF05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082422" y="3630891"/>
            <a:ext cx="700620" cy="70062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5" name="صورة 54">
            <a:extLst>
              <a:ext uri="{FF2B5EF4-FFF2-40B4-BE49-F238E27FC236}">
                <a16:creationId xmlns:a16="http://schemas.microsoft.com/office/drawing/2014/main" id="{6EDDB9C6-EF40-46A4-FD45-C6501D917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24" y="2475624"/>
            <a:ext cx="570186" cy="57018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8" name="صورة 57">
            <a:extLst>
              <a:ext uri="{FF2B5EF4-FFF2-40B4-BE49-F238E27FC236}">
                <a16:creationId xmlns:a16="http://schemas.microsoft.com/office/drawing/2014/main" id="{296AEBB4-C55A-227F-56BA-1F1B4F83F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9592" y="4218674"/>
            <a:ext cx="663293" cy="64454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2" name="صورة 61">
            <a:extLst>
              <a:ext uri="{FF2B5EF4-FFF2-40B4-BE49-F238E27FC236}">
                <a16:creationId xmlns:a16="http://schemas.microsoft.com/office/drawing/2014/main" id="{052B3934-269C-4DF3-1538-3D5AF67FE5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7385" y="5224850"/>
            <a:ext cx="607696" cy="625284"/>
          </a:xfrm>
          <a:prstGeom prst="rect">
            <a:avLst/>
          </a:prstGeom>
        </p:spPr>
      </p:pic>
      <p:sp>
        <p:nvSpPr>
          <p:cNvPr id="64" name="مربع نص 63">
            <a:extLst>
              <a:ext uri="{FF2B5EF4-FFF2-40B4-BE49-F238E27FC236}">
                <a16:creationId xmlns:a16="http://schemas.microsoft.com/office/drawing/2014/main" id="{C60411CF-1D4C-36E6-AF10-844BD01FC201}"/>
              </a:ext>
            </a:extLst>
          </p:cNvPr>
          <p:cNvSpPr txBox="1"/>
          <p:nvPr/>
        </p:nvSpPr>
        <p:spPr>
          <a:xfrm>
            <a:off x="21802" y="1486164"/>
            <a:ext cx="4707940" cy="2146934"/>
          </a:xfrm>
          <a:prstGeom prst="rect">
            <a:avLst/>
          </a:prstGeom>
          <a:noFill/>
        </p:spPr>
        <p:txBody>
          <a:bodyPr wrap="square">
            <a:spAutoFit/>
          </a:bodyPr>
          <a:lstStyle/>
          <a:p>
            <a:pPr algn="just">
              <a:lnSpc>
                <a:spcPct val="107000"/>
              </a:lnSpc>
              <a:spcAft>
                <a:spcPts val="800"/>
              </a:spcAft>
            </a:pPr>
            <a:r>
              <a:rPr lang="ar-SA" sz="2000" b="1" dirty="0">
                <a:solidFill>
                  <a:srgbClr val="2C2F34"/>
                </a:solidFill>
                <a:effectLst/>
                <a:latin typeface="Noto Sans Kufi Arabic"/>
                <a:ea typeface="Calibri" panose="020F0502020204030204" pitchFamily="34" charset="0"/>
                <a:cs typeface="Arial" panose="020B0604020202020204" pitchFamily="34" charset="0"/>
              </a:rPr>
              <a:t>تطبيق يقدم مجموعة من الاسئلة و عليك الاجابة عليها و هو ما يشبه استطلاعات الرأي من خلاله الاجابة على الاسئلة بشكل مستمر فانك تحصل على عدد من النقاط و في كل مرة تقوم فيها بالحصول على النقاط يتم تجميعها معا لتحصل في النهاية على جوائز بدلا من النقاط .</a:t>
            </a:r>
          </a:p>
          <a:p>
            <a:pPr algn="r">
              <a:lnSpc>
                <a:spcPct val="107000"/>
              </a:lnSpc>
              <a:spcAft>
                <a:spcPts val="800"/>
              </a:spcAft>
            </a:pPr>
            <a:endParaRPr lang="ar-SA" sz="2000" b="1" dirty="0">
              <a:solidFill>
                <a:srgbClr val="2C2F34"/>
              </a:solidFill>
              <a:effectLst/>
              <a:latin typeface="Noto Sans Kufi Arabic"/>
              <a:ea typeface="Calibri" panose="020F0502020204030204" pitchFamily="34" charset="0"/>
              <a:cs typeface="Arial" panose="020B0604020202020204" pitchFamily="34" charset="0"/>
            </a:endParaRPr>
          </a:p>
        </p:txBody>
      </p:sp>
      <p:pic>
        <p:nvPicPr>
          <p:cNvPr id="68" name="صورة 67">
            <a:extLst>
              <a:ext uri="{FF2B5EF4-FFF2-40B4-BE49-F238E27FC236}">
                <a16:creationId xmlns:a16="http://schemas.microsoft.com/office/drawing/2014/main" id="{5D6DCEB0-EC1A-5475-EB23-235B68C24D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3562" y="2117863"/>
            <a:ext cx="622346" cy="622346"/>
          </a:xfrm>
          <a:prstGeom prst="rect">
            <a:avLst/>
          </a:prstGeom>
        </p:spPr>
      </p:pic>
    </p:spTree>
    <p:extLst>
      <p:ext uri="{BB962C8B-B14F-4D97-AF65-F5344CB8AC3E}">
        <p14:creationId xmlns:p14="http://schemas.microsoft.com/office/powerpoint/2010/main" val="624695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376"/>
        <p:cNvGrpSpPr/>
        <p:nvPr/>
      </p:nvGrpSpPr>
      <p:grpSpPr>
        <a:xfrm>
          <a:off x="0" y="0"/>
          <a:ext cx="0" cy="0"/>
          <a:chOff x="0" y="0"/>
          <a:chExt cx="0" cy="0"/>
        </a:xfrm>
      </p:grpSpPr>
      <p:sp>
        <p:nvSpPr>
          <p:cNvPr id="377" name="Google Shape;377;p41"/>
          <p:cNvSpPr txBox="1">
            <a:spLocks noGrp="1"/>
          </p:cNvSpPr>
          <p:nvPr>
            <p:ph type="title"/>
          </p:nvPr>
        </p:nvSpPr>
        <p:spPr>
          <a:xfrm>
            <a:off x="950767" y="719200"/>
            <a:ext cx="10290400" cy="763600"/>
          </a:xfrm>
          <a:prstGeom prst="rect">
            <a:avLst/>
          </a:prstGeom>
        </p:spPr>
        <p:txBody>
          <a:bodyPr spcFirstLastPara="1" wrap="square" lIns="121900" tIns="121900" rIns="121900" bIns="121900" anchor="t" anchorCtr="0">
            <a:noAutofit/>
          </a:bodyPr>
          <a:lstStyle/>
          <a:p>
            <a:pPr algn="ctr"/>
            <a:r>
              <a:rPr lang="ar-SA" b="1" dirty="0">
                <a:latin typeface="Tajawal" panose="00000800000000000000" pitchFamily="2" charset="-78"/>
                <a:cs typeface="Tajawal" panose="00000800000000000000" pitchFamily="2" charset="-78"/>
              </a:rPr>
              <a:t>أعضاء فريق المجموعة الرابعة</a:t>
            </a:r>
            <a:endParaRPr b="1" dirty="0">
              <a:latin typeface="Tajawal" panose="00000800000000000000" pitchFamily="2" charset="-78"/>
              <a:cs typeface="Tajawal" panose="00000800000000000000" pitchFamily="2" charset="-78"/>
            </a:endParaRPr>
          </a:p>
        </p:txBody>
      </p:sp>
      <p:sp>
        <p:nvSpPr>
          <p:cNvPr id="390" name="Google Shape;390;p41"/>
          <p:cNvSpPr/>
          <p:nvPr/>
        </p:nvSpPr>
        <p:spPr>
          <a:xfrm rot="-3253444">
            <a:off x="3520026" y="2082753"/>
            <a:ext cx="1990363" cy="1990363"/>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121900" tIns="121900" rIns="121900" bIns="121900" anchor="ctr" anchorCtr="0">
            <a:noAutofit/>
          </a:bodyPr>
          <a:lstStyle/>
          <a:p>
            <a:pPr algn="l" rtl="0"/>
            <a:endParaRPr sz="2400"/>
          </a:p>
        </p:txBody>
      </p:sp>
      <p:sp>
        <p:nvSpPr>
          <p:cNvPr id="391" name="Google Shape;391;p41"/>
          <p:cNvSpPr/>
          <p:nvPr/>
        </p:nvSpPr>
        <p:spPr>
          <a:xfrm rot="-6821403" flipH="1">
            <a:off x="6883111" y="2104325"/>
            <a:ext cx="1990101" cy="1990101"/>
          </a:xfrm>
          <a:prstGeom prst="ellipse">
            <a:avLst/>
          </a:prstGeom>
          <a:gradFill>
            <a:gsLst>
              <a:gs pos="0">
                <a:srgbClr val="FFFFFF">
                  <a:alpha val="0"/>
                  <a:alpha val="20540"/>
                </a:srgbClr>
              </a:gs>
              <a:gs pos="100000">
                <a:srgbClr val="CC527A">
                  <a:alpha val="20540"/>
                </a:srgbClr>
              </a:gs>
            </a:gsLst>
            <a:lin ang="5400700" scaled="0"/>
          </a:gradFill>
          <a:ln>
            <a:noFill/>
          </a:ln>
        </p:spPr>
        <p:txBody>
          <a:bodyPr spcFirstLastPara="1" wrap="square" lIns="121900" tIns="121900" rIns="121900" bIns="121900" anchor="ctr" anchorCtr="0">
            <a:noAutofit/>
          </a:bodyPr>
          <a:lstStyle/>
          <a:p>
            <a:pPr algn="l" rtl="0"/>
            <a:endParaRPr sz="2400"/>
          </a:p>
        </p:txBody>
      </p:sp>
      <p:sp>
        <p:nvSpPr>
          <p:cNvPr id="392" name="Google Shape;392;p41"/>
          <p:cNvSpPr/>
          <p:nvPr/>
        </p:nvSpPr>
        <p:spPr>
          <a:xfrm rot="-8100000" flipH="1">
            <a:off x="9789077" y="2064805"/>
            <a:ext cx="1990647" cy="1990647"/>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121900" tIns="121900" rIns="121900" bIns="121900" anchor="ctr" anchorCtr="0">
            <a:noAutofit/>
          </a:bodyPr>
          <a:lstStyle/>
          <a:p>
            <a:pPr algn="l" rtl="0"/>
            <a:endParaRPr sz="2400"/>
          </a:p>
        </p:txBody>
      </p:sp>
      <p:pic>
        <p:nvPicPr>
          <p:cNvPr id="389" name="Google Shape;389;p41"/>
          <p:cNvPicPr preferRelativeResize="0"/>
          <p:nvPr/>
        </p:nvPicPr>
        <p:blipFill>
          <a:blip r:embed="rId3">
            <a:extLst>
              <a:ext uri="{28A0092B-C50C-407E-A947-70E740481C1C}">
                <a14:useLocalDpi xmlns:a14="http://schemas.microsoft.com/office/drawing/2010/main" val="0"/>
              </a:ext>
            </a:extLst>
          </a:blip>
          <a:srcRect t="38" b="38"/>
          <a:stretch/>
        </p:blipFill>
        <p:spPr>
          <a:xfrm>
            <a:off x="9478898" y="2309672"/>
            <a:ext cx="2128800" cy="2127200"/>
          </a:xfrm>
          <a:prstGeom prst="ellipse">
            <a:avLst/>
          </a:prstGeom>
          <a:noFill/>
          <a:ln>
            <a:noFill/>
          </a:ln>
        </p:spPr>
      </p:pic>
      <p:pic>
        <p:nvPicPr>
          <p:cNvPr id="388" name="Google Shape;388;p41"/>
          <p:cNvPicPr preferRelativeResize="0"/>
          <p:nvPr/>
        </p:nvPicPr>
        <p:blipFill>
          <a:blip r:embed="rId3">
            <a:extLst>
              <a:ext uri="{28A0092B-C50C-407E-A947-70E740481C1C}">
                <a14:useLocalDpi xmlns:a14="http://schemas.microsoft.com/office/drawing/2010/main" val="0"/>
              </a:ext>
            </a:extLst>
          </a:blip>
          <a:srcRect t="38" b="38"/>
          <a:stretch/>
        </p:blipFill>
        <p:spPr>
          <a:xfrm>
            <a:off x="6567161" y="2302389"/>
            <a:ext cx="2128800" cy="2127200"/>
          </a:xfrm>
          <a:prstGeom prst="ellipse">
            <a:avLst/>
          </a:prstGeom>
          <a:noFill/>
          <a:ln>
            <a:noFill/>
          </a:ln>
        </p:spPr>
      </p:pic>
      <p:pic>
        <p:nvPicPr>
          <p:cNvPr id="387" name="Google Shape;387;p41"/>
          <p:cNvPicPr preferRelativeResize="0"/>
          <p:nvPr/>
        </p:nvPicPr>
        <p:blipFill>
          <a:blip r:embed="rId3">
            <a:extLst>
              <a:ext uri="{28A0092B-C50C-407E-A947-70E740481C1C}">
                <a14:useLocalDpi xmlns:a14="http://schemas.microsoft.com/office/drawing/2010/main" val="0"/>
              </a:ext>
            </a:extLst>
          </a:blip>
          <a:srcRect t="38" b="38"/>
          <a:stretch/>
        </p:blipFill>
        <p:spPr>
          <a:xfrm>
            <a:off x="3686967" y="2302389"/>
            <a:ext cx="2128800" cy="2127200"/>
          </a:xfrm>
          <a:prstGeom prst="ellipse">
            <a:avLst/>
          </a:prstGeom>
          <a:noFill/>
          <a:ln>
            <a:noFill/>
          </a:ln>
        </p:spPr>
      </p:pic>
      <p:sp>
        <p:nvSpPr>
          <p:cNvPr id="2" name="Google Shape;390;p41">
            <a:extLst>
              <a:ext uri="{FF2B5EF4-FFF2-40B4-BE49-F238E27FC236}">
                <a16:creationId xmlns:a16="http://schemas.microsoft.com/office/drawing/2014/main" id="{551836BB-3ECE-919E-CAFA-FF8D9C10A97F}"/>
              </a:ext>
            </a:extLst>
          </p:cNvPr>
          <p:cNvSpPr/>
          <p:nvPr/>
        </p:nvSpPr>
        <p:spPr>
          <a:xfrm rot="18346556">
            <a:off x="578750" y="2082753"/>
            <a:ext cx="1990363" cy="1990363"/>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121900" tIns="121900" rIns="121900" bIns="121900" anchor="ctr" anchorCtr="0">
            <a:noAutofit/>
          </a:bodyPr>
          <a:lstStyle/>
          <a:p>
            <a:pPr algn="l" rtl="0"/>
            <a:endParaRPr sz="2400"/>
          </a:p>
        </p:txBody>
      </p:sp>
      <p:pic>
        <p:nvPicPr>
          <p:cNvPr id="3" name="Google Shape;387;p41">
            <a:extLst>
              <a:ext uri="{FF2B5EF4-FFF2-40B4-BE49-F238E27FC236}">
                <a16:creationId xmlns:a16="http://schemas.microsoft.com/office/drawing/2014/main" id="{ED0D72DA-B6C5-FBF8-5B97-09C580C95990}"/>
              </a:ext>
            </a:extLst>
          </p:cNvPr>
          <p:cNvPicPr preferRelativeResize="0"/>
          <p:nvPr/>
        </p:nvPicPr>
        <p:blipFill>
          <a:blip r:embed="rId4">
            <a:extLst>
              <a:ext uri="{28A0092B-C50C-407E-A947-70E740481C1C}">
                <a14:useLocalDpi xmlns:a14="http://schemas.microsoft.com/office/drawing/2010/main" val="0"/>
              </a:ext>
            </a:extLst>
          </a:blip>
          <a:srcRect t="38" b="38"/>
          <a:stretch/>
        </p:blipFill>
        <p:spPr>
          <a:xfrm>
            <a:off x="717285" y="2309672"/>
            <a:ext cx="2128800" cy="2127200"/>
          </a:xfrm>
          <a:prstGeom prst="ellipse">
            <a:avLst/>
          </a:prstGeom>
          <a:noFill/>
          <a:ln>
            <a:noFill/>
          </a:ln>
        </p:spPr>
      </p:pic>
      <p:sp>
        <p:nvSpPr>
          <p:cNvPr id="22" name="مربع نص 21">
            <a:extLst>
              <a:ext uri="{FF2B5EF4-FFF2-40B4-BE49-F238E27FC236}">
                <a16:creationId xmlns:a16="http://schemas.microsoft.com/office/drawing/2014/main" id="{141764D4-38A4-78EF-289E-C8ECEBF6CEF4}"/>
              </a:ext>
            </a:extLst>
          </p:cNvPr>
          <p:cNvSpPr txBox="1"/>
          <p:nvPr/>
        </p:nvSpPr>
        <p:spPr>
          <a:xfrm>
            <a:off x="9730699" y="4637457"/>
            <a:ext cx="1625198" cy="461665"/>
          </a:xfrm>
          <a:prstGeom prst="rect">
            <a:avLst/>
          </a:prstGeom>
          <a:noFill/>
        </p:spPr>
        <p:txBody>
          <a:bodyPr wrap="square" rtlCol="1">
            <a:spAutoFit/>
          </a:bodyPr>
          <a:lstStyle/>
          <a:p>
            <a:pPr algn="ctr"/>
            <a:r>
              <a:rPr lang="ar-SA" sz="2400" b="1" dirty="0">
                <a:latin typeface="Tajawal" panose="00000800000000000000" pitchFamily="2" charset="-78"/>
                <a:cs typeface="Tajawal" panose="00000800000000000000" pitchFamily="2" charset="-78"/>
              </a:rPr>
              <a:t>علي الحداد</a:t>
            </a:r>
          </a:p>
        </p:txBody>
      </p:sp>
      <p:sp>
        <p:nvSpPr>
          <p:cNvPr id="23" name="مربع نص 22">
            <a:extLst>
              <a:ext uri="{FF2B5EF4-FFF2-40B4-BE49-F238E27FC236}">
                <a16:creationId xmlns:a16="http://schemas.microsoft.com/office/drawing/2014/main" id="{06379B4F-4630-0897-1D98-B00A903F8162}"/>
              </a:ext>
            </a:extLst>
          </p:cNvPr>
          <p:cNvSpPr txBox="1"/>
          <p:nvPr/>
        </p:nvSpPr>
        <p:spPr>
          <a:xfrm>
            <a:off x="6761017" y="4637457"/>
            <a:ext cx="2037530" cy="461665"/>
          </a:xfrm>
          <a:prstGeom prst="rect">
            <a:avLst/>
          </a:prstGeom>
          <a:noFill/>
        </p:spPr>
        <p:txBody>
          <a:bodyPr wrap="square" rtlCol="1">
            <a:spAutoFit/>
          </a:bodyPr>
          <a:lstStyle/>
          <a:p>
            <a:pPr algn="ctr"/>
            <a:r>
              <a:rPr lang="ar-SA" sz="2400" b="1" dirty="0">
                <a:latin typeface="Tajawal" panose="00000800000000000000" pitchFamily="2" charset="-78"/>
                <a:cs typeface="Tajawal" panose="00000800000000000000" pitchFamily="2" charset="-78"/>
              </a:rPr>
              <a:t>احمد بعلوشة</a:t>
            </a:r>
          </a:p>
        </p:txBody>
      </p:sp>
      <p:sp>
        <p:nvSpPr>
          <p:cNvPr id="24" name="مربع نص 23">
            <a:extLst>
              <a:ext uri="{FF2B5EF4-FFF2-40B4-BE49-F238E27FC236}">
                <a16:creationId xmlns:a16="http://schemas.microsoft.com/office/drawing/2014/main" id="{AA5AEEAF-F717-F3AD-6698-78C9F17FBFF4}"/>
              </a:ext>
            </a:extLst>
          </p:cNvPr>
          <p:cNvSpPr txBox="1"/>
          <p:nvPr/>
        </p:nvSpPr>
        <p:spPr>
          <a:xfrm>
            <a:off x="3938768" y="4642864"/>
            <a:ext cx="1625198" cy="461665"/>
          </a:xfrm>
          <a:prstGeom prst="rect">
            <a:avLst/>
          </a:prstGeom>
          <a:noFill/>
        </p:spPr>
        <p:txBody>
          <a:bodyPr wrap="square" rtlCol="1">
            <a:spAutoFit/>
          </a:bodyPr>
          <a:lstStyle/>
          <a:p>
            <a:pPr algn="ctr"/>
            <a:r>
              <a:rPr lang="ar-SA" sz="2400" b="1" dirty="0">
                <a:latin typeface="Tajawal" panose="00000800000000000000" pitchFamily="2" charset="-78"/>
                <a:cs typeface="Tajawal" panose="00000800000000000000" pitchFamily="2" charset="-78"/>
              </a:rPr>
              <a:t>ابراهيم</a:t>
            </a:r>
          </a:p>
        </p:txBody>
      </p:sp>
      <p:sp>
        <p:nvSpPr>
          <p:cNvPr id="25" name="مربع نص 24">
            <a:extLst>
              <a:ext uri="{FF2B5EF4-FFF2-40B4-BE49-F238E27FC236}">
                <a16:creationId xmlns:a16="http://schemas.microsoft.com/office/drawing/2014/main" id="{BCEA7A4C-B705-E7FD-8E84-0DD5B464DFFE}"/>
              </a:ext>
            </a:extLst>
          </p:cNvPr>
          <p:cNvSpPr txBox="1"/>
          <p:nvPr/>
        </p:nvSpPr>
        <p:spPr>
          <a:xfrm>
            <a:off x="969086" y="4644832"/>
            <a:ext cx="1625198" cy="461665"/>
          </a:xfrm>
          <a:prstGeom prst="rect">
            <a:avLst/>
          </a:prstGeom>
          <a:noFill/>
        </p:spPr>
        <p:txBody>
          <a:bodyPr wrap="square" rtlCol="1">
            <a:spAutoFit/>
          </a:bodyPr>
          <a:lstStyle/>
          <a:p>
            <a:pPr algn="ctr"/>
            <a:r>
              <a:rPr lang="ar-SA" sz="2400" b="1" dirty="0">
                <a:latin typeface="Tajawal" panose="00000800000000000000" pitchFamily="2" charset="-78"/>
                <a:cs typeface="Tajawal" panose="00000800000000000000" pitchFamily="2" charset="-78"/>
              </a:rPr>
              <a:t>مادلين</a:t>
            </a:r>
          </a:p>
        </p:txBody>
      </p:sp>
      <p:sp>
        <p:nvSpPr>
          <p:cNvPr id="26" name="مربع نص 25">
            <a:extLst>
              <a:ext uri="{FF2B5EF4-FFF2-40B4-BE49-F238E27FC236}">
                <a16:creationId xmlns:a16="http://schemas.microsoft.com/office/drawing/2014/main" id="{3BE14EB2-CDDA-A927-3D41-46161C33D63F}"/>
              </a:ext>
            </a:extLst>
          </p:cNvPr>
          <p:cNvSpPr txBox="1"/>
          <p:nvPr/>
        </p:nvSpPr>
        <p:spPr>
          <a:xfrm>
            <a:off x="9509293" y="5268850"/>
            <a:ext cx="2068010" cy="646331"/>
          </a:xfrm>
          <a:prstGeom prst="rect">
            <a:avLst/>
          </a:prstGeom>
          <a:noFill/>
        </p:spPr>
        <p:txBody>
          <a:bodyPr wrap="square" rtlCol="1">
            <a:spAutoFit/>
          </a:bodyPr>
          <a:lstStyle/>
          <a:p>
            <a:pPr algn="ctr"/>
            <a:r>
              <a:rPr lang="ar-SA" b="1" dirty="0">
                <a:latin typeface="Tajawal" panose="00000800000000000000" pitchFamily="2" charset="-78"/>
                <a:cs typeface="Tajawal" panose="00000800000000000000" pitchFamily="2" charset="-78"/>
              </a:rPr>
              <a:t>المجال</a:t>
            </a:r>
          </a:p>
          <a:p>
            <a:pPr algn="ctr"/>
            <a:r>
              <a:rPr lang="ar-SA" b="1" dirty="0">
                <a:latin typeface="Tajawal" panose="00000800000000000000" pitchFamily="2" charset="-78"/>
                <a:cs typeface="Tajawal" panose="00000800000000000000" pitchFamily="2" charset="-78"/>
              </a:rPr>
              <a:t>التسويق الرقمي</a:t>
            </a:r>
          </a:p>
        </p:txBody>
      </p:sp>
      <p:sp>
        <p:nvSpPr>
          <p:cNvPr id="27" name="مربع نص 26">
            <a:extLst>
              <a:ext uri="{FF2B5EF4-FFF2-40B4-BE49-F238E27FC236}">
                <a16:creationId xmlns:a16="http://schemas.microsoft.com/office/drawing/2014/main" id="{93FBAA7D-8319-F16C-2DAA-BD4D489439D0}"/>
              </a:ext>
            </a:extLst>
          </p:cNvPr>
          <p:cNvSpPr txBox="1"/>
          <p:nvPr/>
        </p:nvSpPr>
        <p:spPr>
          <a:xfrm>
            <a:off x="6392975" y="5154376"/>
            <a:ext cx="2477171" cy="646331"/>
          </a:xfrm>
          <a:prstGeom prst="rect">
            <a:avLst/>
          </a:prstGeom>
          <a:noFill/>
        </p:spPr>
        <p:txBody>
          <a:bodyPr wrap="square" rtlCol="1">
            <a:spAutoFit/>
          </a:bodyPr>
          <a:lstStyle/>
          <a:p>
            <a:pPr algn="ctr"/>
            <a:r>
              <a:rPr lang="ar-SA" b="1" dirty="0">
                <a:latin typeface="Tajawal" panose="00000800000000000000" pitchFamily="2" charset="-78"/>
                <a:cs typeface="Tajawal" panose="00000800000000000000" pitchFamily="2" charset="-78"/>
              </a:rPr>
              <a:t>المجال</a:t>
            </a:r>
          </a:p>
          <a:p>
            <a:pPr algn="ctr"/>
            <a:r>
              <a:rPr lang="en-US" b="1" dirty="0" err="1">
                <a:latin typeface="Tajawal" panose="00000800000000000000" pitchFamily="2" charset="-78"/>
                <a:cs typeface="Tajawal" panose="00000800000000000000" pitchFamily="2" charset="-78"/>
              </a:rPr>
              <a:t>Fullstack</a:t>
            </a:r>
            <a:r>
              <a:rPr lang="en-US" b="1" dirty="0">
                <a:latin typeface="Tajawal" panose="00000800000000000000" pitchFamily="2" charset="-78"/>
                <a:cs typeface="Tajawal" panose="00000800000000000000" pitchFamily="2" charset="-78"/>
              </a:rPr>
              <a:t> </a:t>
            </a:r>
            <a:r>
              <a:rPr lang="en-US" b="1" dirty="0" err="1">
                <a:latin typeface="Tajawal" panose="00000800000000000000" pitchFamily="2" charset="-78"/>
                <a:cs typeface="Tajawal" panose="00000800000000000000" pitchFamily="2" charset="-78"/>
              </a:rPr>
              <a:t>developmen</a:t>
            </a:r>
            <a:endParaRPr lang="ar-SA" b="1" dirty="0">
              <a:latin typeface="Tajawal" panose="00000800000000000000" pitchFamily="2" charset="-78"/>
              <a:cs typeface="Tajawal" panose="00000800000000000000" pitchFamily="2" charset="-78"/>
            </a:endParaRPr>
          </a:p>
        </p:txBody>
      </p:sp>
      <p:sp>
        <p:nvSpPr>
          <p:cNvPr id="28" name="مربع نص 27">
            <a:extLst>
              <a:ext uri="{FF2B5EF4-FFF2-40B4-BE49-F238E27FC236}">
                <a16:creationId xmlns:a16="http://schemas.microsoft.com/office/drawing/2014/main" id="{557DE081-857F-1E80-E685-3B75BFD3B9D9}"/>
              </a:ext>
            </a:extLst>
          </p:cNvPr>
          <p:cNvSpPr txBox="1"/>
          <p:nvPr/>
        </p:nvSpPr>
        <p:spPr>
          <a:xfrm>
            <a:off x="3362167" y="5168231"/>
            <a:ext cx="2778400" cy="646331"/>
          </a:xfrm>
          <a:prstGeom prst="rect">
            <a:avLst/>
          </a:prstGeom>
          <a:noFill/>
        </p:spPr>
        <p:txBody>
          <a:bodyPr wrap="square" rtlCol="1">
            <a:spAutoFit/>
          </a:bodyPr>
          <a:lstStyle/>
          <a:p>
            <a:pPr algn="ctr"/>
            <a:r>
              <a:rPr lang="ar-SA" b="1" dirty="0">
                <a:latin typeface="Tajawal" panose="00000800000000000000" pitchFamily="2" charset="-78"/>
                <a:cs typeface="Tajawal" panose="00000800000000000000" pitchFamily="2" charset="-78"/>
              </a:rPr>
              <a:t>المجال</a:t>
            </a:r>
          </a:p>
          <a:p>
            <a:pPr algn="ctr"/>
            <a:r>
              <a:rPr lang="en-US" b="1" dirty="0">
                <a:latin typeface="Tajawal" panose="00000800000000000000" pitchFamily="2" charset="-78"/>
                <a:cs typeface="Tajawal" panose="00000800000000000000" pitchFamily="2" charset="-78"/>
              </a:rPr>
              <a:t>Backend development</a:t>
            </a:r>
            <a:endParaRPr lang="ar-SA" b="1" dirty="0">
              <a:latin typeface="Tajawal" panose="00000800000000000000" pitchFamily="2" charset="-78"/>
              <a:cs typeface="Tajawal" panose="00000800000000000000" pitchFamily="2" charset="-78"/>
            </a:endParaRPr>
          </a:p>
        </p:txBody>
      </p:sp>
      <p:sp>
        <p:nvSpPr>
          <p:cNvPr id="29" name="مربع نص 28">
            <a:extLst>
              <a:ext uri="{FF2B5EF4-FFF2-40B4-BE49-F238E27FC236}">
                <a16:creationId xmlns:a16="http://schemas.microsoft.com/office/drawing/2014/main" id="{B6B920CA-EA66-84FF-46DA-8EEB594887F3}"/>
              </a:ext>
            </a:extLst>
          </p:cNvPr>
          <p:cNvSpPr txBox="1"/>
          <p:nvPr/>
        </p:nvSpPr>
        <p:spPr>
          <a:xfrm>
            <a:off x="747680" y="5167988"/>
            <a:ext cx="2068010" cy="646331"/>
          </a:xfrm>
          <a:prstGeom prst="rect">
            <a:avLst/>
          </a:prstGeom>
          <a:noFill/>
        </p:spPr>
        <p:txBody>
          <a:bodyPr wrap="square" rtlCol="1">
            <a:spAutoFit/>
          </a:bodyPr>
          <a:lstStyle/>
          <a:p>
            <a:pPr algn="ctr"/>
            <a:r>
              <a:rPr lang="ar-SA" b="1" dirty="0">
                <a:latin typeface="Tajawal" panose="00000800000000000000" pitchFamily="2" charset="-78"/>
                <a:cs typeface="Tajawal" panose="00000800000000000000" pitchFamily="2" charset="-78"/>
              </a:rPr>
              <a:t>المجال</a:t>
            </a:r>
          </a:p>
          <a:p>
            <a:pPr algn="ctr"/>
            <a:r>
              <a:rPr lang="ar-SA" b="1" dirty="0">
                <a:latin typeface="Tajawal" panose="00000800000000000000" pitchFamily="2" charset="-78"/>
                <a:cs typeface="Tajawal" panose="00000800000000000000" pitchFamily="2" charset="-78"/>
              </a:rPr>
              <a:t>تصميم جرافيكي</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6867524" y="2746073"/>
            <a:ext cx="5324475"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
        <p:nvSpPr>
          <p:cNvPr id="6" name="Isosceles Triangle 51">
            <a:extLst>
              <a:ext uri="{FF2B5EF4-FFF2-40B4-BE49-F238E27FC236}">
                <a16:creationId xmlns:a16="http://schemas.microsoft.com/office/drawing/2014/main" id="{B481710A-AA9D-4E73-B69D-BA30EE1C4671}"/>
              </a:ext>
            </a:extLst>
          </p:cNvPr>
          <p:cNvSpPr/>
          <p:nvPr/>
        </p:nvSpPr>
        <p:spPr>
          <a:xfrm>
            <a:off x="5458499" y="3355305"/>
            <a:ext cx="226184" cy="165862"/>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Parallelogram 15">
            <a:extLst>
              <a:ext uri="{FF2B5EF4-FFF2-40B4-BE49-F238E27FC236}">
                <a16:creationId xmlns:a16="http://schemas.microsoft.com/office/drawing/2014/main" id="{A1BD260D-E3F7-47E3-A3BE-4F6EE8A1BB18}"/>
              </a:ext>
            </a:extLst>
          </p:cNvPr>
          <p:cNvSpPr/>
          <p:nvPr/>
        </p:nvSpPr>
        <p:spPr>
          <a:xfrm rot="16200000">
            <a:off x="4978482" y="610336"/>
            <a:ext cx="334943" cy="362564"/>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Oval 66">
            <a:extLst>
              <a:ext uri="{FF2B5EF4-FFF2-40B4-BE49-F238E27FC236}">
                <a16:creationId xmlns:a16="http://schemas.microsoft.com/office/drawing/2014/main" id="{5E550CEA-545F-4787-A585-94A7A8A406B6}"/>
              </a:ext>
            </a:extLst>
          </p:cNvPr>
          <p:cNvSpPr/>
          <p:nvPr/>
        </p:nvSpPr>
        <p:spPr>
          <a:xfrm rot="20700000">
            <a:off x="5750683" y="4256921"/>
            <a:ext cx="306925" cy="262906"/>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Oval 25">
            <a:extLst>
              <a:ext uri="{FF2B5EF4-FFF2-40B4-BE49-F238E27FC236}">
                <a16:creationId xmlns:a16="http://schemas.microsoft.com/office/drawing/2014/main" id="{49C1F161-C4E0-4942-B381-D768EB6236CB}"/>
              </a:ext>
            </a:extLst>
          </p:cNvPr>
          <p:cNvSpPr>
            <a:spLocks noChangeAspect="1"/>
          </p:cNvSpPr>
          <p:nvPr/>
        </p:nvSpPr>
        <p:spPr>
          <a:xfrm>
            <a:off x="4353699" y="1754911"/>
            <a:ext cx="193723" cy="193988"/>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 Same Side Corner Rectangle 8">
            <a:extLst>
              <a:ext uri="{FF2B5EF4-FFF2-40B4-BE49-F238E27FC236}">
                <a16:creationId xmlns:a16="http://schemas.microsoft.com/office/drawing/2014/main" id="{C223DD9B-8313-4684-BF21-211B72BD7DC1}"/>
              </a:ext>
            </a:extLst>
          </p:cNvPr>
          <p:cNvSpPr/>
          <p:nvPr/>
        </p:nvSpPr>
        <p:spPr>
          <a:xfrm>
            <a:off x="4964671" y="2640492"/>
            <a:ext cx="158632" cy="158875"/>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ounded Rectangle 51">
            <a:extLst>
              <a:ext uri="{FF2B5EF4-FFF2-40B4-BE49-F238E27FC236}">
                <a16:creationId xmlns:a16="http://schemas.microsoft.com/office/drawing/2014/main" id="{185F26F9-BF76-405B-8EAA-2CFD211B4A25}"/>
              </a:ext>
            </a:extLst>
          </p:cNvPr>
          <p:cNvSpPr/>
          <p:nvPr/>
        </p:nvSpPr>
        <p:spPr>
          <a:xfrm rot="16200000" flipH="1">
            <a:off x="5219065" y="1825556"/>
            <a:ext cx="237102" cy="22329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4" name="Rounded Rectangle 8">
            <a:extLst>
              <a:ext uri="{FF2B5EF4-FFF2-40B4-BE49-F238E27FC236}">
                <a16:creationId xmlns:a16="http://schemas.microsoft.com/office/drawing/2014/main" id="{859590B9-3DA6-428C-9954-30C7C7203ADA}"/>
              </a:ext>
            </a:extLst>
          </p:cNvPr>
          <p:cNvSpPr/>
          <p:nvPr/>
        </p:nvSpPr>
        <p:spPr>
          <a:xfrm>
            <a:off x="4653360" y="3758170"/>
            <a:ext cx="144473" cy="144457"/>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5" name="Rounded Rectangle 2">
            <a:extLst>
              <a:ext uri="{FF2B5EF4-FFF2-40B4-BE49-F238E27FC236}">
                <a16:creationId xmlns:a16="http://schemas.microsoft.com/office/drawing/2014/main" id="{354002DA-6027-4F48-B43C-0A440FC3CC0C}"/>
              </a:ext>
            </a:extLst>
          </p:cNvPr>
          <p:cNvSpPr/>
          <p:nvPr/>
        </p:nvSpPr>
        <p:spPr>
          <a:xfrm>
            <a:off x="6178829" y="2444357"/>
            <a:ext cx="290471" cy="290471"/>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6" name="Rounded Rectangle 3">
            <a:extLst>
              <a:ext uri="{FF2B5EF4-FFF2-40B4-BE49-F238E27FC236}">
                <a16:creationId xmlns:a16="http://schemas.microsoft.com/office/drawing/2014/main" id="{52DC68C8-3BC7-42F4-83AE-5DB09C69B54F}"/>
              </a:ext>
            </a:extLst>
          </p:cNvPr>
          <p:cNvSpPr>
            <a:spLocks noChangeAspect="1"/>
          </p:cNvSpPr>
          <p:nvPr/>
        </p:nvSpPr>
        <p:spPr>
          <a:xfrm>
            <a:off x="2449886" y="604588"/>
            <a:ext cx="290471" cy="290471"/>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9" name="Rounded Rectangle 27">
            <a:extLst>
              <a:ext uri="{FF2B5EF4-FFF2-40B4-BE49-F238E27FC236}">
                <a16:creationId xmlns:a16="http://schemas.microsoft.com/office/drawing/2014/main" id="{47D7A762-64D5-4EF5-A9D0-B43776C4BB5F}"/>
              </a:ext>
            </a:extLst>
          </p:cNvPr>
          <p:cNvSpPr/>
          <p:nvPr/>
        </p:nvSpPr>
        <p:spPr>
          <a:xfrm>
            <a:off x="1147873" y="2450021"/>
            <a:ext cx="338606" cy="260095"/>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 name="Chord 15">
            <a:extLst>
              <a:ext uri="{FF2B5EF4-FFF2-40B4-BE49-F238E27FC236}">
                <a16:creationId xmlns:a16="http://schemas.microsoft.com/office/drawing/2014/main" id="{F8CF7EFE-5FDF-4243-A5A4-670A2E4528F0}"/>
              </a:ext>
            </a:extLst>
          </p:cNvPr>
          <p:cNvSpPr/>
          <p:nvPr/>
        </p:nvSpPr>
        <p:spPr>
          <a:xfrm>
            <a:off x="3260877" y="1718238"/>
            <a:ext cx="80681" cy="17590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1" name="Freeform 53">
            <a:extLst>
              <a:ext uri="{FF2B5EF4-FFF2-40B4-BE49-F238E27FC236}">
                <a16:creationId xmlns:a16="http://schemas.microsoft.com/office/drawing/2014/main" id="{0DEF0AD9-55E1-4264-A04E-4760C192F951}"/>
              </a:ext>
            </a:extLst>
          </p:cNvPr>
          <p:cNvSpPr/>
          <p:nvPr/>
        </p:nvSpPr>
        <p:spPr>
          <a:xfrm>
            <a:off x="2261271" y="1760622"/>
            <a:ext cx="223294" cy="228945"/>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Donut 39">
            <a:extLst>
              <a:ext uri="{FF2B5EF4-FFF2-40B4-BE49-F238E27FC236}">
                <a16:creationId xmlns:a16="http://schemas.microsoft.com/office/drawing/2014/main" id="{77F2D254-78DF-41D7-BB13-46B1AA80D1A6}"/>
              </a:ext>
            </a:extLst>
          </p:cNvPr>
          <p:cNvSpPr/>
          <p:nvPr/>
        </p:nvSpPr>
        <p:spPr>
          <a:xfrm>
            <a:off x="3766911" y="996465"/>
            <a:ext cx="223885" cy="223885"/>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2" name="مربع نص 1">
            <a:extLst>
              <a:ext uri="{FF2B5EF4-FFF2-40B4-BE49-F238E27FC236}">
                <a16:creationId xmlns:a16="http://schemas.microsoft.com/office/drawing/2014/main" id="{78804B38-0BEC-192C-394E-7A0B1D28D8D9}"/>
              </a:ext>
            </a:extLst>
          </p:cNvPr>
          <p:cNvSpPr txBox="1"/>
          <p:nvPr/>
        </p:nvSpPr>
        <p:spPr>
          <a:xfrm>
            <a:off x="6867523" y="3724070"/>
            <a:ext cx="5185931" cy="830997"/>
          </a:xfrm>
          <a:prstGeom prst="rect">
            <a:avLst/>
          </a:prstGeom>
          <a:noFill/>
        </p:spPr>
        <p:txBody>
          <a:bodyPr wrap="square" rtlCol="1">
            <a:spAutoFit/>
          </a:bodyPr>
          <a:lstStyle/>
          <a:p>
            <a:pPr algn="ctr"/>
            <a:r>
              <a:rPr lang="ar-SA" sz="2400" b="1" dirty="0">
                <a:solidFill>
                  <a:schemeClr val="bg1"/>
                </a:solidFill>
                <a:latin typeface="Tajawal" panose="00000800000000000000" pitchFamily="2" charset="-78"/>
                <a:cs typeface="Tajawal" panose="00000800000000000000" pitchFamily="2" charset="-78"/>
              </a:rPr>
              <a:t>شكرا لحسن استماعكم نتمنى ان يكون الموضوع قد نال اعجابكم</a:t>
            </a:r>
          </a:p>
        </p:txBody>
      </p:sp>
    </p:spTree>
    <p:extLst>
      <p:ext uri="{BB962C8B-B14F-4D97-AF65-F5344CB8AC3E}">
        <p14:creationId xmlns:p14="http://schemas.microsoft.com/office/powerpoint/2010/main" val="2582224218"/>
      </p:ext>
    </p:extLst>
  </p:cSld>
  <p:clrMapOvr>
    <a:masterClrMapping/>
  </p:clrMapOvr>
</p:sld>
</file>

<file path=ppt/theme/theme1.xml><?xml version="1.0" encoding="utf-8"?>
<a:theme xmlns:a="http://schemas.openxmlformats.org/drawingml/2006/main" name="Contents Slide Master">
  <a:themeElements>
    <a:clrScheme name="Custom 6">
      <a:dk1>
        <a:sysClr val="windowText" lastClr="000000"/>
      </a:dk1>
      <a:lt1>
        <a:sysClr val="window" lastClr="FFFFFF"/>
      </a:lt1>
      <a:dk2>
        <a:srgbClr val="44546A"/>
      </a:dk2>
      <a:lt2>
        <a:srgbClr val="E7E6E6"/>
      </a:lt2>
      <a:accent1>
        <a:srgbClr val="FC3C28"/>
      </a:accent1>
      <a:accent2>
        <a:srgbClr val="FF5390"/>
      </a:accent2>
      <a:accent3>
        <a:srgbClr val="CA6BF8"/>
      </a:accent3>
      <a:accent4>
        <a:srgbClr val="79BFCD"/>
      </a:accent4>
      <a:accent5>
        <a:srgbClr val="7F7F7F"/>
      </a:accent5>
      <a:accent6>
        <a:srgbClr val="3C4955"/>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nd End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ontents Slide Master">
  <a:themeElements>
    <a:clrScheme name="ALLPPT-COLOR-A19">
      <a:dk1>
        <a:sysClr val="windowText" lastClr="000000"/>
      </a:dk1>
      <a:lt1>
        <a:sysClr val="window" lastClr="FFFFFF"/>
      </a:lt1>
      <a:dk2>
        <a:srgbClr val="1F497D"/>
      </a:dk2>
      <a:lt2>
        <a:srgbClr val="EEECE1"/>
      </a:lt2>
      <a:accent1>
        <a:srgbClr val="32AEB8"/>
      </a:accent1>
      <a:accent2>
        <a:srgbClr val="F2A40D"/>
      </a:accent2>
      <a:accent3>
        <a:srgbClr val="32AEB8"/>
      </a:accent3>
      <a:accent4>
        <a:srgbClr val="F2A40D"/>
      </a:accent4>
      <a:accent5>
        <a:srgbClr val="32AEB8"/>
      </a:accent5>
      <a:accent6>
        <a:srgbClr val="F2A40D"/>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2AEB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TotalTime>
  <Words>604</Words>
  <Application>Microsoft Office PowerPoint</Application>
  <PresentationFormat>شاشة عريضة</PresentationFormat>
  <Paragraphs>58</Paragraphs>
  <Slides>8</Slides>
  <Notes>1</Notes>
  <HiddenSlides>0</HiddenSlides>
  <MMClips>0</MMClips>
  <ScaleCrop>false</ScaleCrop>
  <HeadingPairs>
    <vt:vector size="6" baseType="variant">
      <vt:variant>
        <vt:lpstr>الخطوط المستخدمة</vt:lpstr>
      </vt:variant>
      <vt:variant>
        <vt:i4>7</vt:i4>
      </vt:variant>
      <vt:variant>
        <vt:lpstr>نسق</vt:lpstr>
      </vt:variant>
      <vt:variant>
        <vt:i4>4</vt:i4>
      </vt:variant>
      <vt:variant>
        <vt:lpstr>عناوين الشرائح</vt:lpstr>
      </vt:variant>
      <vt:variant>
        <vt:i4>8</vt:i4>
      </vt:variant>
    </vt:vector>
  </HeadingPairs>
  <TitlesOfParts>
    <vt:vector size="19" baseType="lpstr">
      <vt:lpstr>Arial</vt:lpstr>
      <vt:lpstr>Calibri</vt:lpstr>
      <vt:lpstr>Helvetica Neue</vt:lpstr>
      <vt:lpstr>Noto Sans Kufi Arabic</vt:lpstr>
      <vt:lpstr>Poppins SemiBold</vt:lpstr>
      <vt:lpstr>Tajawal</vt:lpstr>
      <vt:lpstr>Tajawal ExtraBold</vt:lpstr>
      <vt:lpstr>Contents Slide Master</vt:lpstr>
      <vt:lpstr>Cover and End Slide Master</vt:lpstr>
      <vt:lpstr>1_Contents Slide Master</vt:lpstr>
      <vt:lpstr>2_Contents Slide Master</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أعضاء فريق المجموعة الرابعة</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ali alhaddad</dc:creator>
  <cp:lastModifiedBy>ali alhaddad</cp:lastModifiedBy>
  <cp:revision>26</cp:revision>
  <dcterms:created xsi:type="dcterms:W3CDTF">2022-11-08T18:45:48Z</dcterms:created>
  <dcterms:modified xsi:type="dcterms:W3CDTF">2022-12-05T06:52:40Z</dcterms:modified>
</cp:coreProperties>
</file>